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259" r:id="rId5"/>
    <p:sldId id="262" r:id="rId6"/>
    <p:sldId id="266" r:id="rId7"/>
    <p:sldId id="276" r:id="rId8"/>
    <p:sldId id="277" r:id="rId9"/>
    <p:sldId id="278" r:id="rId10"/>
    <p:sldId id="264" r:id="rId11"/>
    <p:sldId id="269" r:id="rId12"/>
    <p:sldId id="270" r:id="rId13"/>
    <p:sldId id="279" r:id="rId14"/>
    <p:sldId id="280" r:id="rId15"/>
    <p:sldId id="281" r:id="rId16"/>
    <p:sldId id="273" r:id="rId17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9B27"/>
    <a:srgbClr val="F8FAFC"/>
    <a:srgbClr val="F1F5F9"/>
    <a:srgbClr val="0B2545"/>
    <a:srgbClr val="334155"/>
    <a:srgbClr val="0C6EA5"/>
    <a:srgbClr val="E0F2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B9FDB0-CB65-40EF-999E-4C6D38165CF3}" v="200" dt="2026-09-17T21:29:32.9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741" autoAdjust="0"/>
  </p:normalViewPr>
  <p:slideViewPr>
    <p:cSldViewPr snapToGrid="0" snapToObjects="1">
      <p:cViewPr varScale="1">
        <p:scale>
          <a:sx n="98" d="100"/>
          <a:sy n="98" d="100"/>
        </p:scale>
        <p:origin x="1038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 Nagy" userId="774b5976-713a-4108-bca1-b670de903351" providerId="ADAL" clId="{68BC1A72-7D05-4D90-BE8D-5764AB47F162}"/>
    <pc:docChg chg="undo redo custSel addSld delSld modSld sldOrd modNotesMaster">
      <pc:chgData name="Alex Nagy" userId="774b5976-713a-4108-bca1-b670de903351" providerId="ADAL" clId="{68BC1A72-7D05-4D90-BE8D-5764AB47F162}" dt="2026-09-17T21:22:36.259" v="13488"/>
      <pc:docMkLst>
        <pc:docMk/>
      </pc:docMkLst>
      <pc:sldChg chg="addSp delSp modSp mod">
        <pc:chgData name="Alex Nagy" userId="774b5976-713a-4108-bca1-b670de903351" providerId="ADAL" clId="{68BC1A72-7D05-4D90-BE8D-5764AB47F162}" dt="2026-09-16T02:32:32.792" v="66" actId="20577"/>
        <pc:sldMkLst>
          <pc:docMk/>
          <pc:sldMk cId="0" sldId="256"/>
        </pc:sldMkLst>
        <pc:spChg chg="add mod ord">
          <ac:chgData name="Alex Nagy" userId="774b5976-713a-4108-bca1-b670de903351" providerId="ADAL" clId="{68BC1A72-7D05-4D90-BE8D-5764AB47F162}" dt="2026-09-16T02:32:16.836" v="59" actId="20577"/>
          <ac:spMkLst>
            <pc:docMk/>
            <pc:sldMk cId="0" sldId="256"/>
            <ac:spMk id="5" creationId="{C4215991-9C8D-028D-0913-579BC6801E3E}"/>
          </ac:spMkLst>
        </pc:spChg>
        <pc:spChg chg="mod">
          <ac:chgData name="Alex Nagy" userId="774b5976-713a-4108-bca1-b670de903351" providerId="ADAL" clId="{68BC1A72-7D05-4D90-BE8D-5764AB47F162}" dt="2026-09-16T02:32:32.792" v="66" actId="20577"/>
          <ac:spMkLst>
            <pc:docMk/>
            <pc:sldMk cId="0" sldId="256"/>
            <ac:spMk id="6" creationId="{00000000-0000-0000-0000-000000000000}"/>
          </ac:spMkLst>
        </pc:spChg>
        <pc:picChg chg="add del">
          <ac:chgData name="Alex Nagy" userId="774b5976-713a-4108-bca1-b670de903351" providerId="ADAL" clId="{68BC1A72-7D05-4D90-BE8D-5764AB47F162}" dt="2026-09-16T02:31:37.758" v="14" actId="478"/>
          <ac:picMkLst>
            <pc:docMk/>
            <pc:sldMk cId="0" sldId="256"/>
            <ac:picMk id="4" creationId="{00000000-0000-0000-0000-000000000000}"/>
          </ac:picMkLst>
        </pc:picChg>
        <pc:picChg chg="mod">
          <ac:chgData name="Alex Nagy" userId="774b5976-713a-4108-bca1-b670de903351" providerId="ADAL" clId="{68BC1A72-7D05-4D90-BE8D-5764AB47F162}" dt="2026-09-16T02:32:28.791" v="65" actId="1037"/>
          <ac:picMkLst>
            <pc:docMk/>
            <pc:sldMk cId="0" sldId="256"/>
            <ac:picMk id="8" creationId="{00000000-0000-0000-0000-000000000000}"/>
          </ac:picMkLst>
        </pc:picChg>
      </pc:sldChg>
      <pc:sldChg chg="modSp mod">
        <pc:chgData name="Alex Nagy" userId="774b5976-713a-4108-bca1-b670de903351" providerId="ADAL" clId="{68BC1A72-7D05-4D90-BE8D-5764AB47F162}" dt="2026-09-17T21:10:59.158" v="13339" actId="121"/>
        <pc:sldMkLst>
          <pc:docMk/>
          <pc:sldMk cId="0" sldId="257"/>
        </pc:sldMkLst>
        <pc:spChg chg="mod">
          <ac:chgData name="Alex Nagy" userId="774b5976-713a-4108-bca1-b670de903351" providerId="ADAL" clId="{68BC1A72-7D05-4D90-BE8D-5764AB47F162}" dt="2026-09-16T17:55:44.927" v="10677" actId="6549"/>
          <ac:spMkLst>
            <pc:docMk/>
            <pc:sldMk cId="0" sldId="257"/>
            <ac:spMk id="6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7T21:10:59.158" v="13339" actId="121"/>
          <ac:spMkLst>
            <pc:docMk/>
            <pc:sldMk cId="0" sldId="257"/>
            <ac:spMk id="10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6T02:33:01.628" v="68" actId="20577"/>
          <ac:spMkLst>
            <pc:docMk/>
            <pc:sldMk cId="0" sldId="257"/>
            <ac:spMk id="12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6T02:53:36.323" v="1675" actId="20577"/>
          <ac:spMkLst>
            <pc:docMk/>
            <pc:sldMk cId="0" sldId="257"/>
            <ac:spMk id="14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6T17:54:46.367" v="10566" actId="20577"/>
          <ac:spMkLst>
            <pc:docMk/>
            <pc:sldMk cId="0" sldId="257"/>
            <ac:spMk id="17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6T17:54:55.648" v="10599" actId="20577"/>
          <ac:spMkLst>
            <pc:docMk/>
            <pc:sldMk cId="0" sldId="257"/>
            <ac:spMk id="20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7T21:10:33.360" v="13337" actId="20577"/>
          <ac:spMkLst>
            <pc:docMk/>
            <pc:sldMk cId="0" sldId="257"/>
            <ac:spMk id="23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6T17:55:15.448" v="10646" actId="20577"/>
          <ac:spMkLst>
            <pc:docMk/>
            <pc:sldMk cId="0" sldId="257"/>
            <ac:spMk id="26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6T17:55:20.893" v="10659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6T17:55:25.170" v="10660" actId="6549"/>
          <ac:spMkLst>
            <pc:docMk/>
            <pc:sldMk cId="0" sldId="257"/>
            <ac:spMk id="32" creationId="{00000000-0000-0000-0000-000000000000}"/>
          </ac:spMkLst>
        </pc:spChg>
      </pc:sldChg>
      <pc:sldChg chg="modSp mod">
        <pc:chgData name="Alex Nagy" userId="774b5976-713a-4108-bca1-b670de903351" providerId="ADAL" clId="{68BC1A72-7D05-4D90-BE8D-5764AB47F162}" dt="2026-09-17T21:11:03.041" v="13340" actId="121"/>
        <pc:sldMkLst>
          <pc:docMk/>
          <pc:sldMk cId="0" sldId="258"/>
        </pc:sldMkLst>
        <pc:spChg chg="mod">
          <ac:chgData name="Alex Nagy" userId="774b5976-713a-4108-bca1-b670de903351" providerId="ADAL" clId="{68BC1A72-7D05-4D90-BE8D-5764AB47F162}" dt="2026-09-16T02:35:38.437" v="74" actId="20577"/>
          <ac:spMkLst>
            <pc:docMk/>
            <pc:sldMk cId="0" sldId="258"/>
            <ac:spMk id="7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6T02:52:43.741" v="1639" actId="20577"/>
          <ac:spMkLst>
            <pc:docMk/>
            <pc:sldMk cId="0" sldId="258"/>
            <ac:spMk id="8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7T21:11:03.041" v="13340" actId="121"/>
          <ac:spMkLst>
            <pc:docMk/>
            <pc:sldMk cId="0" sldId="258"/>
            <ac:spMk id="10" creationId="{00000000-0000-0000-0000-000000000000}"/>
          </ac:spMkLst>
        </pc:spChg>
      </pc:sldChg>
      <pc:sldChg chg="addSp delSp modSp mod modNotesTx">
        <pc:chgData name="Alex Nagy" userId="774b5976-713a-4108-bca1-b670de903351" providerId="ADAL" clId="{68BC1A72-7D05-4D90-BE8D-5764AB47F162}" dt="2026-09-17T21:11:07.030" v="13341" actId="121"/>
        <pc:sldMkLst>
          <pc:docMk/>
          <pc:sldMk cId="0" sldId="259"/>
        </pc:sldMkLst>
        <pc:spChg chg="mod">
          <ac:chgData name="Alex Nagy" userId="774b5976-713a-4108-bca1-b670de903351" providerId="ADAL" clId="{68BC1A72-7D05-4D90-BE8D-5764AB47F162}" dt="2026-09-16T02:45:38.093" v="1063" actId="20577"/>
          <ac:spMkLst>
            <pc:docMk/>
            <pc:sldMk cId="0" sldId="259"/>
            <ac:spMk id="8" creationId="{00000000-0000-0000-0000-000000000000}"/>
          </ac:spMkLst>
        </pc:spChg>
        <pc:spChg chg="del mod">
          <ac:chgData name="Alex Nagy" userId="774b5976-713a-4108-bca1-b670de903351" providerId="ADAL" clId="{68BC1A72-7D05-4D90-BE8D-5764AB47F162}" dt="2026-09-16T12:45:00.261" v="1942" actId="478"/>
          <ac:spMkLst>
            <pc:docMk/>
            <pc:sldMk cId="0" sldId="259"/>
            <ac:spMk id="10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7T21:11:07.030" v="13341" actId="121"/>
          <ac:spMkLst>
            <pc:docMk/>
            <pc:sldMk cId="0" sldId="259"/>
            <ac:spMk id="12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6T02:37:23.496" v="115" actId="20577"/>
          <ac:spMkLst>
            <pc:docMk/>
            <pc:sldMk cId="0" sldId="259"/>
            <ac:spMk id="13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6T13:34:54.507" v="4096" actId="1076"/>
          <ac:spMkLst>
            <pc:docMk/>
            <pc:sldMk cId="0" sldId="259"/>
            <ac:spMk id="16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6T02:43:13.579" v="675" actId="20577"/>
          <ac:spMkLst>
            <pc:docMk/>
            <pc:sldMk cId="0" sldId="259"/>
            <ac:spMk id="18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6T02:43:47.688" v="778" actId="20577"/>
          <ac:spMkLst>
            <pc:docMk/>
            <pc:sldMk cId="0" sldId="259"/>
            <ac:spMk id="19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6T02:47:22.298" v="1286" actId="20577"/>
          <ac:spMkLst>
            <pc:docMk/>
            <pc:sldMk cId="0" sldId="259"/>
            <ac:spMk id="21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6T13:34:54.507" v="4096" actId="1076"/>
          <ac:spMkLst>
            <pc:docMk/>
            <pc:sldMk cId="0" sldId="259"/>
            <ac:spMk id="23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6T13:34:54.507" v="4096" actId="1076"/>
          <ac:spMkLst>
            <pc:docMk/>
            <pc:sldMk cId="0" sldId="259"/>
            <ac:spMk id="25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6T13:34:54.507" v="4096" actId="1076"/>
          <ac:spMkLst>
            <pc:docMk/>
            <pc:sldMk cId="0" sldId="259"/>
            <ac:spMk id="26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6T13:34:54.507" v="4096" actId="1076"/>
          <ac:spMkLst>
            <pc:docMk/>
            <pc:sldMk cId="0" sldId="259"/>
            <ac:spMk id="31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6T13:34:54.507" v="4096" actId="1076"/>
          <ac:spMkLst>
            <pc:docMk/>
            <pc:sldMk cId="0" sldId="259"/>
            <ac:spMk id="32" creationId="{00000000-0000-0000-0000-000000000000}"/>
          </ac:spMkLst>
        </pc:spChg>
        <pc:spChg chg="add mod">
          <ac:chgData name="Alex Nagy" userId="774b5976-713a-4108-bca1-b670de903351" providerId="ADAL" clId="{68BC1A72-7D05-4D90-BE8D-5764AB47F162}" dt="2026-09-16T13:34:54.507" v="4096" actId="1076"/>
          <ac:spMkLst>
            <pc:docMk/>
            <pc:sldMk cId="0" sldId="259"/>
            <ac:spMk id="34" creationId="{6C96F8F2-3692-2114-4EC3-1192BB49F6D8}"/>
          </ac:spMkLst>
        </pc:spChg>
        <pc:spChg chg="add">
          <ac:chgData name="Alex Nagy" userId="774b5976-713a-4108-bca1-b670de903351" providerId="ADAL" clId="{68BC1A72-7D05-4D90-BE8D-5764AB47F162}" dt="2026-09-16T12:45:10.476" v="1943" actId="22"/>
          <ac:spMkLst>
            <pc:docMk/>
            <pc:sldMk cId="0" sldId="259"/>
            <ac:spMk id="35" creationId="{85E9F3BA-D600-B9AC-D5D6-495670B6064D}"/>
          </ac:spMkLst>
        </pc:spChg>
        <pc:spChg chg="add mod">
          <ac:chgData name="Alex Nagy" userId="774b5976-713a-4108-bca1-b670de903351" providerId="ADAL" clId="{68BC1A72-7D05-4D90-BE8D-5764AB47F162}" dt="2026-09-16T13:34:54.507" v="4096" actId="1076"/>
          <ac:spMkLst>
            <pc:docMk/>
            <pc:sldMk cId="0" sldId="259"/>
            <ac:spMk id="36" creationId="{AB586BF3-9B2A-0B24-EADF-0605D9185D70}"/>
          </ac:spMkLst>
        </pc:spChg>
        <pc:spChg chg="add del mod">
          <ac:chgData name="Alex Nagy" userId="774b5976-713a-4108-bca1-b670de903351" providerId="ADAL" clId="{68BC1A72-7D05-4D90-BE8D-5764AB47F162}" dt="2026-09-16T02:47:29.406" v="1287" actId="478"/>
          <ac:spMkLst>
            <pc:docMk/>
            <pc:sldMk cId="0" sldId="259"/>
            <ac:spMk id="38" creationId="{948D692E-E8CC-5731-8B97-4461FE1A26CA}"/>
          </ac:spMkLst>
        </pc:spChg>
        <pc:spChg chg="add mod">
          <ac:chgData name="Alex Nagy" userId="774b5976-713a-4108-bca1-b670de903351" providerId="ADAL" clId="{68BC1A72-7D05-4D90-BE8D-5764AB47F162}" dt="2026-09-16T02:50:48.266" v="1589" actId="1076"/>
          <ac:spMkLst>
            <pc:docMk/>
            <pc:sldMk cId="0" sldId="259"/>
            <ac:spMk id="40" creationId="{5849529D-38C1-96BB-CE43-80BC8E774C5B}"/>
          </ac:spMkLst>
        </pc:spChg>
        <pc:spChg chg="add mod">
          <ac:chgData name="Alex Nagy" userId="774b5976-713a-4108-bca1-b670de903351" providerId="ADAL" clId="{68BC1A72-7D05-4D90-BE8D-5764AB47F162}" dt="2026-09-16T13:35:52.755" v="4101" actId="20577"/>
          <ac:spMkLst>
            <pc:docMk/>
            <pc:sldMk cId="0" sldId="259"/>
            <ac:spMk id="42" creationId="{B1459683-A5CF-B137-8AF6-F9D322F22054}"/>
          </ac:spMkLst>
        </pc:spChg>
        <pc:spChg chg="add del">
          <ac:chgData name="Alex Nagy" userId="774b5976-713a-4108-bca1-b670de903351" providerId="ADAL" clId="{68BC1A72-7D05-4D90-BE8D-5764AB47F162}" dt="2026-09-16T02:50:53.195" v="1591" actId="22"/>
          <ac:spMkLst>
            <pc:docMk/>
            <pc:sldMk cId="0" sldId="259"/>
            <ac:spMk id="44" creationId="{88F3AC67-1D71-A7D6-B9F8-C838AFDBEB8F}"/>
          </ac:spMkLst>
        </pc:spChg>
        <pc:spChg chg="add mod">
          <ac:chgData name="Alex Nagy" userId="774b5976-713a-4108-bca1-b670de903351" providerId="ADAL" clId="{68BC1A72-7D05-4D90-BE8D-5764AB47F162}" dt="2026-09-16T02:51:01.355" v="1593" actId="1076"/>
          <ac:spMkLst>
            <pc:docMk/>
            <pc:sldMk cId="0" sldId="259"/>
            <ac:spMk id="46" creationId="{5C7305B5-027F-F843-DAB8-46DFBA437DDD}"/>
          </ac:spMkLst>
        </pc:spChg>
        <pc:spChg chg="add mod">
          <ac:chgData name="Alex Nagy" userId="774b5976-713a-4108-bca1-b670de903351" providerId="ADAL" clId="{68BC1A72-7D05-4D90-BE8D-5764AB47F162}" dt="2026-09-16T13:35:16.568" v="4098" actId="1076"/>
          <ac:spMkLst>
            <pc:docMk/>
            <pc:sldMk cId="0" sldId="259"/>
            <ac:spMk id="48" creationId="{E898A56E-0BFF-42D5-9009-509423728650}"/>
          </ac:spMkLst>
        </pc:spChg>
        <pc:picChg chg="mod">
          <ac:chgData name="Alex Nagy" userId="774b5976-713a-4108-bca1-b670de903351" providerId="ADAL" clId="{68BC1A72-7D05-4D90-BE8D-5764AB47F162}" dt="2026-09-16T13:35:01.155" v="4097" actId="14100"/>
          <ac:picMkLst>
            <pc:docMk/>
            <pc:sldMk cId="0" sldId="259"/>
            <ac:picMk id="4" creationId="{00000000-0000-0000-0000-000000000000}"/>
          </ac:picMkLst>
        </pc:picChg>
        <pc:picChg chg="mod">
          <ac:chgData name="Alex Nagy" userId="774b5976-713a-4108-bca1-b670de903351" providerId="ADAL" clId="{68BC1A72-7D05-4D90-BE8D-5764AB47F162}" dt="2026-09-16T13:35:01.155" v="4097" actId="14100"/>
          <ac:picMkLst>
            <pc:docMk/>
            <pc:sldMk cId="0" sldId="259"/>
            <ac:picMk id="5" creationId="{00000000-0000-0000-0000-000000000000}"/>
          </ac:picMkLst>
        </pc:picChg>
        <pc:picChg chg="mod">
          <ac:chgData name="Alex Nagy" userId="774b5976-713a-4108-bca1-b670de903351" providerId="ADAL" clId="{68BC1A72-7D05-4D90-BE8D-5764AB47F162}" dt="2026-09-16T13:35:22.319" v="4099" actId="14100"/>
          <ac:picMkLst>
            <pc:docMk/>
            <pc:sldMk cId="0" sldId="259"/>
            <ac:picMk id="6" creationId="{00000000-0000-0000-0000-000000000000}"/>
          </ac:picMkLst>
        </pc:picChg>
        <pc:picChg chg="mod">
          <ac:chgData name="Alex Nagy" userId="774b5976-713a-4108-bca1-b670de903351" providerId="ADAL" clId="{68BC1A72-7D05-4D90-BE8D-5764AB47F162}" dt="2026-09-16T13:35:22.319" v="4099" actId="14100"/>
          <ac:picMkLst>
            <pc:docMk/>
            <pc:sldMk cId="0" sldId="259"/>
            <ac:picMk id="7" creationId="{00000000-0000-0000-0000-000000000000}"/>
          </ac:picMkLst>
        </pc:picChg>
      </pc:sldChg>
      <pc:sldChg chg="del">
        <pc:chgData name="Alex Nagy" userId="774b5976-713a-4108-bca1-b670de903351" providerId="ADAL" clId="{68BC1A72-7D05-4D90-BE8D-5764AB47F162}" dt="2026-09-16T02:52:00.537" v="1598" actId="2696"/>
        <pc:sldMkLst>
          <pc:docMk/>
          <pc:sldMk cId="0" sldId="260"/>
        </pc:sldMkLst>
      </pc:sldChg>
      <pc:sldChg chg="del">
        <pc:chgData name="Alex Nagy" userId="774b5976-713a-4108-bca1-b670de903351" providerId="ADAL" clId="{68BC1A72-7D05-4D90-BE8D-5764AB47F162}" dt="2026-09-16T02:52:00.537" v="1598" actId="2696"/>
        <pc:sldMkLst>
          <pc:docMk/>
          <pc:sldMk cId="0" sldId="261"/>
        </pc:sldMkLst>
      </pc:sldChg>
      <pc:sldChg chg="modSp mod">
        <pc:chgData name="Alex Nagy" userId="774b5976-713a-4108-bca1-b670de903351" providerId="ADAL" clId="{68BC1A72-7D05-4D90-BE8D-5764AB47F162}" dt="2026-09-17T21:11:10.785" v="13342" actId="121"/>
        <pc:sldMkLst>
          <pc:docMk/>
          <pc:sldMk cId="0" sldId="262"/>
        </pc:sldMkLst>
        <pc:spChg chg="mod">
          <ac:chgData name="Alex Nagy" userId="774b5976-713a-4108-bca1-b670de903351" providerId="ADAL" clId="{68BC1A72-7D05-4D90-BE8D-5764AB47F162}" dt="2026-09-16T02:52:10.191" v="1603" actId="20577"/>
          <ac:spMkLst>
            <pc:docMk/>
            <pc:sldMk cId="0" sldId="262"/>
            <ac:spMk id="6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6T13:19:12.164" v="2943" actId="14100"/>
          <ac:spMkLst>
            <pc:docMk/>
            <pc:sldMk cId="0" sldId="262"/>
            <ac:spMk id="7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6T03:06:52.640" v="1891" actId="20577"/>
          <ac:spMkLst>
            <pc:docMk/>
            <pc:sldMk cId="0" sldId="262"/>
            <ac:spMk id="8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7T21:11:10.785" v="13342" actId="121"/>
          <ac:spMkLst>
            <pc:docMk/>
            <pc:sldMk cId="0" sldId="262"/>
            <ac:spMk id="10" creationId="{00000000-0000-0000-0000-000000000000}"/>
          </ac:spMkLst>
        </pc:spChg>
      </pc:sldChg>
      <pc:sldChg chg="del">
        <pc:chgData name="Alex Nagy" userId="774b5976-713a-4108-bca1-b670de903351" providerId="ADAL" clId="{68BC1A72-7D05-4D90-BE8D-5764AB47F162}" dt="2026-09-16T17:51:42.845" v="10545" actId="2696"/>
        <pc:sldMkLst>
          <pc:docMk/>
          <pc:sldMk cId="0" sldId="263"/>
        </pc:sldMkLst>
      </pc:sldChg>
      <pc:sldChg chg="addSp delSp modSp mod ord">
        <pc:chgData name="Alex Nagy" userId="774b5976-713a-4108-bca1-b670de903351" providerId="ADAL" clId="{68BC1A72-7D05-4D90-BE8D-5764AB47F162}" dt="2026-09-17T21:00:57.015" v="12913" actId="20577"/>
        <pc:sldMkLst>
          <pc:docMk/>
          <pc:sldMk cId="0" sldId="264"/>
        </pc:sldMkLst>
        <pc:spChg chg="mod">
          <ac:chgData name="Alex Nagy" userId="774b5976-713a-4108-bca1-b670de903351" providerId="ADAL" clId="{68BC1A72-7D05-4D90-BE8D-5764AB47F162}" dt="2026-09-16T16:58:48.043" v="9008" actId="6549"/>
          <ac:spMkLst>
            <pc:docMk/>
            <pc:sldMk cId="0" sldId="264"/>
            <ac:spMk id="6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6T17:17:22.649" v="9347" actId="20577"/>
          <ac:spMkLst>
            <pc:docMk/>
            <pc:sldMk cId="0" sldId="264"/>
            <ac:spMk id="10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6T19:35:31.743" v="11031" actId="20577"/>
          <ac:spMkLst>
            <pc:docMk/>
            <pc:sldMk cId="0" sldId="264"/>
            <ac:spMk id="11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7T21:00:57.015" v="12913" actId="20577"/>
          <ac:spMkLst>
            <pc:docMk/>
            <pc:sldMk cId="0" sldId="264"/>
            <ac:spMk id="14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7T13:55:54.172" v="12680" actId="164"/>
          <ac:spMkLst>
            <pc:docMk/>
            <pc:sldMk cId="0" sldId="264"/>
            <ac:spMk id="15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7T13:56:01.681" v="12681" actId="164"/>
          <ac:spMkLst>
            <pc:docMk/>
            <pc:sldMk cId="0" sldId="264"/>
            <ac:spMk id="16" creationId="{00000000-0000-0000-0000-000000000000}"/>
          </ac:spMkLst>
        </pc:spChg>
        <pc:spChg chg="del">
          <ac:chgData name="Alex Nagy" userId="774b5976-713a-4108-bca1-b670de903351" providerId="ADAL" clId="{68BC1A72-7D05-4D90-BE8D-5764AB47F162}" dt="2026-09-16T17:16:33.688" v="9315" actId="478"/>
          <ac:spMkLst>
            <pc:docMk/>
            <pc:sldMk cId="0" sldId="264"/>
            <ac:spMk id="17" creationId="{00000000-0000-0000-0000-000000000000}"/>
          </ac:spMkLst>
        </pc:spChg>
        <pc:spChg chg="del">
          <ac:chgData name="Alex Nagy" userId="774b5976-713a-4108-bca1-b670de903351" providerId="ADAL" clId="{68BC1A72-7D05-4D90-BE8D-5764AB47F162}" dt="2026-09-16T17:16:31.040" v="9314" actId="478"/>
          <ac:spMkLst>
            <pc:docMk/>
            <pc:sldMk cId="0" sldId="264"/>
            <ac:spMk id="18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7T13:55:49.170" v="12679" actId="164"/>
          <ac:spMkLst>
            <pc:docMk/>
            <pc:sldMk cId="0" sldId="264"/>
            <ac:spMk id="19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7T13:55:54.172" v="12680" actId="164"/>
          <ac:spMkLst>
            <pc:docMk/>
            <pc:sldMk cId="0" sldId="264"/>
            <ac:spMk id="21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7T13:56:01.681" v="12681" actId="164"/>
          <ac:spMkLst>
            <pc:docMk/>
            <pc:sldMk cId="0" sldId="264"/>
            <ac:spMk id="22" creationId="{00000000-0000-0000-0000-000000000000}"/>
          </ac:spMkLst>
        </pc:spChg>
        <pc:spChg chg="del mod">
          <ac:chgData name="Alex Nagy" userId="774b5976-713a-4108-bca1-b670de903351" providerId="ADAL" clId="{68BC1A72-7D05-4D90-BE8D-5764AB47F162}" dt="2026-09-16T17:21:14.836" v="9358" actId="478"/>
          <ac:spMkLst>
            <pc:docMk/>
            <pc:sldMk cId="0" sldId="264"/>
            <ac:spMk id="23" creationId="{00000000-0000-0000-0000-000000000000}"/>
          </ac:spMkLst>
        </pc:spChg>
        <pc:spChg chg="del">
          <ac:chgData name="Alex Nagy" userId="774b5976-713a-4108-bca1-b670de903351" providerId="ADAL" clId="{68BC1A72-7D05-4D90-BE8D-5764AB47F162}" dt="2026-09-16T17:21:17.224" v="9359" actId="478"/>
          <ac:spMkLst>
            <pc:docMk/>
            <pc:sldMk cId="0" sldId="264"/>
            <ac:spMk id="24" creationId="{00000000-0000-0000-0000-000000000000}"/>
          </ac:spMkLst>
        </pc:spChg>
        <pc:spChg chg="add mod">
          <ac:chgData name="Alex Nagy" userId="774b5976-713a-4108-bca1-b670de903351" providerId="ADAL" clId="{68BC1A72-7D05-4D90-BE8D-5764AB47F162}" dt="2026-09-16T16:46:40.993" v="8914" actId="14826"/>
          <ac:spMkLst>
            <pc:docMk/>
            <pc:sldMk cId="0" sldId="264"/>
            <ac:spMk id="28" creationId="{8B5FFDFF-9665-485A-E967-0BA3EB67687D}"/>
          </ac:spMkLst>
        </pc:spChg>
        <pc:spChg chg="add del mod">
          <ac:chgData name="Alex Nagy" userId="774b5976-713a-4108-bca1-b670de903351" providerId="ADAL" clId="{68BC1A72-7D05-4D90-BE8D-5764AB47F162}" dt="2026-09-16T17:33:54.845" v="9934" actId="478"/>
          <ac:spMkLst>
            <pc:docMk/>
            <pc:sldMk cId="0" sldId="264"/>
            <ac:spMk id="30" creationId="{EE2C7837-28B8-F5CD-8826-153CFADAF230}"/>
          </ac:spMkLst>
        </pc:spChg>
        <pc:spChg chg="add del">
          <ac:chgData name="Alex Nagy" userId="774b5976-713a-4108-bca1-b670de903351" providerId="ADAL" clId="{68BC1A72-7D05-4D90-BE8D-5764AB47F162}" dt="2026-09-16T17:20:12.741" v="9353" actId="478"/>
          <ac:spMkLst>
            <pc:docMk/>
            <pc:sldMk cId="0" sldId="264"/>
            <ac:spMk id="31" creationId="{F2AD1974-AD5A-7B0D-D9F8-A5635EDFE6F6}"/>
          </ac:spMkLst>
        </pc:spChg>
        <pc:spChg chg="add del mod">
          <ac:chgData name="Alex Nagy" userId="774b5976-713a-4108-bca1-b670de903351" providerId="ADAL" clId="{68BC1A72-7D05-4D90-BE8D-5764AB47F162}" dt="2026-09-16T17:25:00.209" v="9391" actId="22"/>
          <ac:spMkLst>
            <pc:docMk/>
            <pc:sldMk cId="0" sldId="264"/>
            <ac:spMk id="33" creationId="{3B5BFD78-3F45-3D8E-21D3-09950FD0992C}"/>
          </ac:spMkLst>
        </pc:spChg>
        <pc:spChg chg="add del mod">
          <ac:chgData name="Alex Nagy" userId="774b5976-713a-4108-bca1-b670de903351" providerId="ADAL" clId="{68BC1A72-7D05-4D90-BE8D-5764AB47F162}" dt="2026-09-16T17:22:11.964" v="9367" actId="22"/>
          <ac:spMkLst>
            <pc:docMk/>
            <pc:sldMk cId="0" sldId="264"/>
            <ac:spMk id="35" creationId="{52C94652-5879-0A93-ED3E-9F3C0005F30F}"/>
          </ac:spMkLst>
        </pc:spChg>
        <pc:spChg chg="add del mod">
          <ac:chgData name="Alex Nagy" userId="774b5976-713a-4108-bca1-b670de903351" providerId="ADAL" clId="{68BC1A72-7D05-4D90-BE8D-5764AB47F162}" dt="2026-09-16T17:24:58.481" v="9388" actId="22"/>
          <ac:spMkLst>
            <pc:docMk/>
            <pc:sldMk cId="0" sldId="264"/>
            <ac:spMk id="37" creationId="{5ADF95E5-9BF4-D93A-A6EA-299189DEA855}"/>
          </ac:spMkLst>
        </pc:spChg>
        <pc:spChg chg="add del mod">
          <ac:chgData name="Alex Nagy" userId="774b5976-713a-4108-bca1-b670de903351" providerId="ADAL" clId="{68BC1A72-7D05-4D90-BE8D-5764AB47F162}" dt="2026-09-16T17:24:55.536" v="9382" actId="22"/>
          <ac:spMkLst>
            <pc:docMk/>
            <pc:sldMk cId="0" sldId="264"/>
            <ac:spMk id="39" creationId="{FADD2386-2ED8-D3FF-C3BC-48227065B658}"/>
          </ac:spMkLst>
        </pc:spChg>
        <pc:spChg chg="add del mod">
          <ac:chgData name="Alex Nagy" userId="774b5976-713a-4108-bca1-b670de903351" providerId="ADAL" clId="{68BC1A72-7D05-4D90-BE8D-5764AB47F162}" dt="2026-09-16T17:24:55.536" v="9382" actId="22"/>
          <ac:spMkLst>
            <pc:docMk/>
            <pc:sldMk cId="0" sldId="264"/>
            <ac:spMk id="41" creationId="{726033AD-F680-304A-CE85-D6871F6D34B7}"/>
          </ac:spMkLst>
        </pc:spChg>
        <pc:spChg chg="add del mod">
          <ac:chgData name="Alex Nagy" userId="774b5976-713a-4108-bca1-b670de903351" providerId="ADAL" clId="{68BC1A72-7D05-4D90-BE8D-5764AB47F162}" dt="2026-09-16T17:24:55.536" v="9382" actId="22"/>
          <ac:spMkLst>
            <pc:docMk/>
            <pc:sldMk cId="0" sldId="264"/>
            <ac:spMk id="43" creationId="{C75409D4-594A-B828-9F17-9B8A385D4C48}"/>
          </ac:spMkLst>
        </pc:spChg>
        <pc:spChg chg="add del mod">
          <ac:chgData name="Alex Nagy" userId="774b5976-713a-4108-bca1-b670de903351" providerId="ADAL" clId="{68BC1A72-7D05-4D90-BE8D-5764AB47F162}" dt="2026-09-16T17:24:55.536" v="9382" actId="22"/>
          <ac:spMkLst>
            <pc:docMk/>
            <pc:sldMk cId="0" sldId="264"/>
            <ac:spMk id="45" creationId="{A609D018-3FE1-5D5E-4788-5E9D0E4E7544}"/>
          </ac:spMkLst>
        </pc:spChg>
        <pc:spChg chg="add del mod">
          <ac:chgData name="Alex Nagy" userId="774b5976-713a-4108-bca1-b670de903351" providerId="ADAL" clId="{68BC1A72-7D05-4D90-BE8D-5764AB47F162}" dt="2026-09-16T17:24:55.536" v="9382" actId="22"/>
          <ac:spMkLst>
            <pc:docMk/>
            <pc:sldMk cId="0" sldId="264"/>
            <ac:spMk id="47" creationId="{EF74CEEC-A97D-71AF-CF3D-5DE11542A898}"/>
          </ac:spMkLst>
        </pc:spChg>
        <pc:spChg chg="add mod">
          <ac:chgData name="Alex Nagy" userId="774b5976-713a-4108-bca1-b670de903351" providerId="ADAL" clId="{68BC1A72-7D05-4D90-BE8D-5764AB47F162}" dt="2026-09-17T13:56:05.806" v="12682" actId="164"/>
          <ac:spMkLst>
            <pc:docMk/>
            <pc:sldMk cId="0" sldId="264"/>
            <ac:spMk id="49" creationId="{1575B723-ADB8-2BCC-5FB7-745E6AA60458}"/>
          </ac:spMkLst>
        </pc:spChg>
        <pc:spChg chg="add mod">
          <ac:chgData name="Alex Nagy" userId="774b5976-713a-4108-bca1-b670de903351" providerId="ADAL" clId="{68BC1A72-7D05-4D90-BE8D-5764AB47F162}" dt="2026-09-17T13:56:05.806" v="12682" actId="164"/>
          <ac:spMkLst>
            <pc:docMk/>
            <pc:sldMk cId="0" sldId="264"/>
            <ac:spMk id="51" creationId="{27B704A8-E403-890E-07E2-B058EE0E52A6}"/>
          </ac:spMkLst>
        </pc:spChg>
        <pc:spChg chg="add mod">
          <ac:chgData name="Alex Nagy" userId="774b5976-713a-4108-bca1-b670de903351" providerId="ADAL" clId="{68BC1A72-7D05-4D90-BE8D-5764AB47F162}" dt="2026-09-17T13:56:10.103" v="12683" actId="164"/>
          <ac:spMkLst>
            <pc:docMk/>
            <pc:sldMk cId="0" sldId="264"/>
            <ac:spMk id="53" creationId="{D6456DB8-86E6-D275-E123-C82C73D48BF3}"/>
          </ac:spMkLst>
        </pc:spChg>
        <pc:spChg chg="add mod">
          <ac:chgData name="Alex Nagy" userId="774b5976-713a-4108-bca1-b670de903351" providerId="ADAL" clId="{68BC1A72-7D05-4D90-BE8D-5764AB47F162}" dt="2026-09-17T13:56:10.103" v="12683" actId="164"/>
          <ac:spMkLst>
            <pc:docMk/>
            <pc:sldMk cId="0" sldId="264"/>
            <ac:spMk id="55" creationId="{541B9BE2-A7EA-ED08-13FF-C0C7CCB0A8B2}"/>
          </ac:spMkLst>
        </pc:spChg>
        <pc:spChg chg="add mod">
          <ac:chgData name="Alex Nagy" userId="774b5976-713a-4108-bca1-b670de903351" providerId="ADAL" clId="{68BC1A72-7D05-4D90-BE8D-5764AB47F162}" dt="2026-09-17T13:56:15.800" v="12684" actId="164"/>
          <ac:spMkLst>
            <pc:docMk/>
            <pc:sldMk cId="0" sldId="264"/>
            <ac:spMk id="57" creationId="{768A5400-5101-7ED3-F63D-6B4D9992AB6C}"/>
          </ac:spMkLst>
        </pc:spChg>
        <pc:spChg chg="add mod">
          <ac:chgData name="Alex Nagy" userId="774b5976-713a-4108-bca1-b670de903351" providerId="ADAL" clId="{68BC1A72-7D05-4D90-BE8D-5764AB47F162}" dt="2026-09-17T13:56:15.800" v="12684" actId="164"/>
          <ac:spMkLst>
            <pc:docMk/>
            <pc:sldMk cId="0" sldId="264"/>
            <ac:spMk id="59" creationId="{1B60EE35-0A7A-F06C-507E-89A43351B9EA}"/>
          </ac:spMkLst>
        </pc:spChg>
        <pc:spChg chg="add del mod">
          <ac:chgData name="Alex Nagy" userId="774b5976-713a-4108-bca1-b670de903351" providerId="ADAL" clId="{68BC1A72-7D05-4D90-BE8D-5764AB47F162}" dt="2026-09-16T17:33:52.009" v="9933" actId="478"/>
          <ac:spMkLst>
            <pc:docMk/>
            <pc:sldMk cId="0" sldId="264"/>
            <ac:spMk id="60" creationId="{DDB14413-61F5-A0F6-462C-595ABFF4BC31}"/>
          </ac:spMkLst>
        </pc:spChg>
        <pc:spChg chg="add mod">
          <ac:chgData name="Alex Nagy" userId="774b5976-713a-4108-bca1-b670de903351" providerId="ADAL" clId="{68BC1A72-7D05-4D90-BE8D-5764AB47F162}" dt="2026-09-17T20:54:05.960" v="12851" actId="20577"/>
          <ac:spMkLst>
            <pc:docMk/>
            <pc:sldMk cId="0" sldId="264"/>
            <ac:spMk id="62" creationId="{5D3FCCB0-151E-8C51-BEFB-1B475FD57B95}"/>
          </ac:spMkLst>
        </pc:spChg>
        <pc:spChg chg="add mod">
          <ac:chgData name="Alex Nagy" userId="774b5976-713a-4108-bca1-b670de903351" providerId="ADAL" clId="{68BC1A72-7D05-4D90-BE8D-5764AB47F162}" dt="2026-09-17T13:56:20.019" v="12685" actId="164"/>
          <ac:spMkLst>
            <pc:docMk/>
            <pc:sldMk cId="0" sldId="264"/>
            <ac:spMk id="64" creationId="{B767711A-09D6-71CB-E579-EEBC4CABB606}"/>
          </ac:spMkLst>
        </pc:spChg>
        <pc:grpChg chg="add mod">
          <ac:chgData name="Alex Nagy" userId="774b5976-713a-4108-bca1-b670de903351" providerId="ADAL" clId="{68BC1A72-7D05-4D90-BE8D-5764AB47F162}" dt="2026-09-17T13:55:49.170" v="12679" actId="164"/>
          <ac:grpSpMkLst>
            <pc:docMk/>
            <pc:sldMk cId="0" sldId="264"/>
            <ac:grpSpMk id="17" creationId="{D0FED5F4-DE70-B9FF-18BD-C2D70490EADA}"/>
          </ac:grpSpMkLst>
        </pc:grpChg>
        <pc:grpChg chg="add mod">
          <ac:chgData name="Alex Nagy" userId="774b5976-713a-4108-bca1-b670de903351" providerId="ADAL" clId="{68BC1A72-7D05-4D90-BE8D-5764AB47F162}" dt="2026-09-17T13:56:31.657" v="12686" actId="465"/>
          <ac:grpSpMkLst>
            <pc:docMk/>
            <pc:sldMk cId="0" sldId="264"/>
            <ac:grpSpMk id="18" creationId="{8E82D53C-8644-747B-08DF-CA3DD85C7C63}"/>
          </ac:grpSpMkLst>
        </pc:grpChg>
        <pc:grpChg chg="add mod">
          <ac:chgData name="Alex Nagy" userId="774b5976-713a-4108-bca1-b670de903351" providerId="ADAL" clId="{68BC1A72-7D05-4D90-BE8D-5764AB47F162}" dt="2026-09-17T13:56:31.657" v="12686" actId="465"/>
          <ac:grpSpMkLst>
            <pc:docMk/>
            <pc:sldMk cId="0" sldId="264"/>
            <ac:grpSpMk id="20" creationId="{9A167EF6-452E-B7C2-956B-D549ADA0E745}"/>
          </ac:grpSpMkLst>
        </pc:grpChg>
        <pc:grpChg chg="add mod">
          <ac:chgData name="Alex Nagy" userId="774b5976-713a-4108-bca1-b670de903351" providerId="ADAL" clId="{68BC1A72-7D05-4D90-BE8D-5764AB47F162}" dt="2026-09-17T13:56:31.657" v="12686" actId="465"/>
          <ac:grpSpMkLst>
            <pc:docMk/>
            <pc:sldMk cId="0" sldId="264"/>
            <ac:grpSpMk id="23" creationId="{645861CC-9C54-E994-0A3D-79B75E35B0B1}"/>
          </ac:grpSpMkLst>
        </pc:grpChg>
        <pc:grpChg chg="add mod">
          <ac:chgData name="Alex Nagy" userId="774b5976-713a-4108-bca1-b670de903351" providerId="ADAL" clId="{68BC1A72-7D05-4D90-BE8D-5764AB47F162}" dt="2026-09-17T13:56:31.657" v="12686" actId="465"/>
          <ac:grpSpMkLst>
            <pc:docMk/>
            <pc:sldMk cId="0" sldId="264"/>
            <ac:grpSpMk id="24" creationId="{84407438-FE91-A011-4A3B-B22438E89874}"/>
          </ac:grpSpMkLst>
        </pc:grpChg>
        <pc:grpChg chg="add mod">
          <ac:chgData name="Alex Nagy" userId="774b5976-713a-4108-bca1-b670de903351" providerId="ADAL" clId="{68BC1A72-7D05-4D90-BE8D-5764AB47F162}" dt="2026-09-17T13:56:31.657" v="12686" actId="465"/>
          <ac:grpSpMkLst>
            <pc:docMk/>
            <pc:sldMk cId="0" sldId="264"/>
            <ac:grpSpMk id="25" creationId="{4C4D5E1A-54E5-5083-7AAB-63DA58500E80}"/>
          </ac:grpSpMkLst>
        </pc:grpChg>
        <pc:grpChg chg="add mod">
          <ac:chgData name="Alex Nagy" userId="774b5976-713a-4108-bca1-b670de903351" providerId="ADAL" clId="{68BC1A72-7D05-4D90-BE8D-5764AB47F162}" dt="2026-09-17T13:56:20.019" v="12685" actId="164"/>
          <ac:grpSpMkLst>
            <pc:docMk/>
            <pc:sldMk cId="0" sldId="264"/>
            <ac:grpSpMk id="26" creationId="{CF0796FB-90DA-B972-2D7F-D6299F77FD81}"/>
          </ac:grpSpMkLst>
        </pc:grpChg>
        <pc:picChg chg="mod">
          <ac:chgData name="Alex Nagy" userId="774b5976-713a-4108-bca1-b670de903351" providerId="ADAL" clId="{68BC1A72-7D05-4D90-BE8D-5764AB47F162}" dt="2026-09-16T17:37:31.440" v="10080" actId="14100"/>
          <ac:picMkLst>
            <pc:docMk/>
            <pc:sldMk cId="0" sldId="264"/>
            <ac:picMk id="4" creationId="{00000000-0000-0000-0000-000000000000}"/>
          </ac:picMkLst>
        </pc:picChg>
        <pc:picChg chg="add del mod">
          <ac:chgData name="Alex Nagy" userId="774b5976-713a-4108-bca1-b670de903351" providerId="ADAL" clId="{68BC1A72-7D05-4D90-BE8D-5764AB47F162}" dt="2026-09-16T17:37:43.567" v="10083" actId="14100"/>
          <ac:picMkLst>
            <pc:docMk/>
            <pc:sldMk cId="0" sldId="264"/>
            <ac:picMk id="12" creationId="{00000000-0000-0000-0000-000000000000}"/>
          </ac:picMkLst>
        </pc:picChg>
        <pc:picChg chg="mod">
          <ac:chgData name="Alex Nagy" userId="774b5976-713a-4108-bca1-b670de903351" providerId="ADAL" clId="{68BC1A72-7D05-4D90-BE8D-5764AB47F162}" dt="2026-09-16T17:13:37.676" v="9026" actId="14100"/>
          <ac:picMkLst>
            <pc:docMk/>
            <pc:sldMk cId="0" sldId="264"/>
            <ac:picMk id="13" creationId="{00000000-0000-0000-0000-000000000000}"/>
          </ac:picMkLst>
        </pc:picChg>
        <pc:picChg chg="del">
          <ac:chgData name="Alex Nagy" userId="774b5976-713a-4108-bca1-b670de903351" providerId="ADAL" clId="{68BC1A72-7D05-4D90-BE8D-5764AB47F162}" dt="2026-09-16T17:14:51.460" v="9180" actId="478"/>
          <ac:picMkLst>
            <pc:docMk/>
            <pc:sldMk cId="0" sldId="264"/>
            <ac:picMk id="20" creationId="{00000000-0000-0000-0000-000000000000}"/>
          </ac:picMkLst>
        </pc:picChg>
        <pc:picChg chg="del">
          <ac:chgData name="Alex Nagy" userId="774b5976-713a-4108-bca1-b670de903351" providerId="ADAL" clId="{68BC1A72-7D05-4D90-BE8D-5764AB47F162}" dt="2026-09-16T17:17:13.169" v="9324" actId="478"/>
          <ac:picMkLst>
            <pc:docMk/>
            <pc:sldMk cId="0" sldId="264"/>
            <ac:picMk id="25" creationId="{00000000-0000-0000-0000-000000000000}"/>
          </ac:picMkLst>
        </pc:picChg>
        <pc:picChg chg="add del mod">
          <ac:chgData name="Alex Nagy" userId="774b5976-713a-4108-bca1-b670de903351" providerId="ADAL" clId="{68BC1A72-7D05-4D90-BE8D-5764AB47F162}" dt="2026-09-16T16:45:37.569" v="8911" actId="478"/>
          <ac:picMkLst>
            <pc:docMk/>
            <pc:sldMk cId="0" sldId="264"/>
            <ac:picMk id="27" creationId="{123B00DD-4C40-880F-2416-21FD692A7411}"/>
          </ac:picMkLst>
        </pc:picChg>
      </pc:sldChg>
      <pc:sldChg chg="modSp del mod">
        <pc:chgData name="Alex Nagy" userId="774b5976-713a-4108-bca1-b670de903351" providerId="ADAL" clId="{68BC1A72-7D05-4D90-BE8D-5764AB47F162}" dt="2026-09-16T17:51:42.845" v="10545" actId="2696"/>
        <pc:sldMkLst>
          <pc:docMk/>
          <pc:sldMk cId="0" sldId="265"/>
        </pc:sldMkLst>
        <pc:graphicFrameChg chg="modGraphic">
          <ac:chgData name="Alex Nagy" userId="774b5976-713a-4108-bca1-b670de903351" providerId="ADAL" clId="{68BC1A72-7D05-4D90-BE8D-5764AB47F162}" dt="2026-09-16T12:52:46.431" v="2414" actId="2161"/>
          <ac:graphicFrameMkLst>
            <pc:docMk/>
            <pc:sldMk cId="0" sldId="265"/>
            <ac:graphicFrameMk id="9" creationId="{00000000-0000-0000-0000-000000000000}"/>
          </ac:graphicFrameMkLst>
        </pc:graphicFrameChg>
      </pc:sldChg>
      <pc:sldChg chg="addSp delSp modSp mod ord">
        <pc:chgData name="Alex Nagy" userId="774b5976-713a-4108-bca1-b670de903351" providerId="ADAL" clId="{68BC1A72-7D05-4D90-BE8D-5764AB47F162}" dt="2026-09-17T21:09:49.058" v="13306" actId="20577"/>
        <pc:sldMkLst>
          <pc:docMk/>
          <pc:sldMk cId="0" sldId="266"/>
        </pc:sldMkLst>
        <pc:spChg chg="mod">
          <ac:chgData name="Alex Nagy" userId="774b5976-713a-4108-bca1-b670de903351" providerId="ADAL" clId="{68BC1A72-7D05-4D90-BE8D-5764AB47F162}" dt="2026-09-16T13:49:39.637" v="4176" actId="20577"/>
          <ac:spMkLst>
            <pc:docMk/>
            <pc:sldMk cId="0" sldId="266"/>
            <ac:spMk id="10" creationId="{00000000-0000-0000-0000-000000000000}"/>
          </ac:spMkLst>
        </pc:spChg>
        <pc:spChg chg="del">
          <ac:chgData name="Alex Nagy" userId="774b5976-713a-4108-bca1-b670de903351" providerId="ADAL" clId="{68BC1A72-7D05-4D90-BE8D-5764AB47F162}" dt="2026-09-16T14:37:54.148" v="4202" actId="478"/>
          <ac:spMkLst>
            <pc:docMk/>
            <pc:sldMk cId="0" sldId="266"/>
            <ac:spMk id="13" creationId="{00000000-0000-0000-0000-000000000000}"/>
          </ac:spMkLst>
        </pc:spChg>
        <pc:spChg chg="del mod">
          <ac:chgData name="Alex Nagy" userId="774b5976-713a-4108-bca1-b670de903351" providerId="ADAL" clId="{68BC1A72-7D05-4D90-BE8D-5764AB47F162}" dt="2026-09-16T14:37:55.813" v="4203" actId="478"/>
          <ac:spMkLst>
            <pc:docMk/>
            <pc:sldMk cId="0" sldId="266"/>
            <ac:spMk id="14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6T14:59:36.374" v="4715" actId="20577"/>
          <ac:spMkLst>
            <pc:docMk/>
            <pc:sldMk cId="0" sldId="266"/>
            <ac:spMk id="15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6T15:03:05.436" v="4841" actId="20577"/>
          <ac:spMkLst>
            <pc:docMk/>
            <pc:sldMk cId="0" sldId="266"/>
            <ac:spMk id="16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6T15:01:10.248" v="4747" actId="20577"/>
          <ac:spMkLst>
            <pc:docMk/>
            <pc:sldMk cId="0" sldId="266"/>
            <ac:spMk id="17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6T15:02:18.574" v="4776"/>
          <ac:spMkLst>
            <pc:docMk/>
            <pc:sldMk cId="0" sldId="266"/>
            <ac:spMk id="18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6T15:01:54.918" v="4769"/>
          <ac:spMkLst>
            <pc:docMk/>
            <pc:sldMk cId="0" sldId="266"/>
            <ac:spMk id="19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6T15:01:54.918" v="4769"/>
          <ac:spMkLst>
            <pc:docMk/>
            <pc:sldMk cId="0" sldId="266"/>
            <ac:spMk id="20" creationId="{00000000-0000-0000-0000-000000000000}"/>
          </ac:spMkLst>
        </pc:spChg>
        <pc:spChg chg="del">
          <ac:chgData name="Alex Nagy" userId="774b5976-713a-4108-bca1-b670de903351" providerId="ADAL" clId="{68BC1A72-7D05-4D90-BE8D-5764AB47F162}" dt="2026-09-16T12:51:02.892" v="2378" actId="478"/>
          <ac:spMkLst>
            <pc:docMk/>
            <pc:sldMk cId="0" sldId="266"/>
            <ac:spMk id="21" creationId="{00000000-0000-0000-0000-000000000000}"/>
          </ac:spMkLst>
        </pc:spChg>
        <pc:spChg chg="del mod">
          <ac:chgData name="Alex Nagy" userId="774b5976-713a-4108-bca1-b670de903351" providerId="ADAL" clId="{68BC1A72-7D05-4D90-BE8D-5764AB47F162}" dt="2026-09-16T12:51:04.127" v="2380" actId="478"/>
          <ac:spMkLst>
            <pc:docMk/>
            <pc:sldMk cId="0" sldId="266"/>
            <ac:spMk id="22" creationId="{00000000-0000-0000-0000-000000000000}"/>
          </ac:spMkLst>
        </pc:spChg>
        <pc:spChg chg="del">
          <ac:chgData name="Alex Nagy" userId="774b5976-713a-4108-bca1-b670de903351" providerId="ADAL" clId="{68BC1A72-7D05-4D90-BE8D-5764AB47F162}" dt="2026-09-16T12:51:15.061" v="2390" actId="478"/>
          <ac:spMkLst>
            <pc:docMk/>
            <pc:sldMk cId="0" sldId="266"/>
            <ac:spMk id="23" creationId="{00000000-0000-0000-0000-000000000000}"/>
          </ac:spMkLst>
        </pc:spChg>
        <pc:spChg chg="del">
          <ac:chgData name="Alex Nagy" userId="774b5976-713a-4108-bca1-b670de903351" providerId="ADAL" clId="{68BC1A72-7D05-4D90-BE8D-5764AB47F162}" dt="2026-09-16T12:51:16.519" v="2391" actId="478"/>
          <ac:spMkLst>
            <pc:docMk/>
            <pc:sldMk cId="0" sldId="266"/>
            <ac:spMk id="24" creationId="{00000000-0000-0000-0000-000000000000}"/>
          </ac:spMkLst>
        </pc:spChg>
        <pc:spChg chg="del mod">
          <ac:chgData name="Alex Nagy" userId="774b5976-713a-4108-bca1-b670de903351" providerId="ADAL" clId="{68BC1A72-7D05-4D90-BE8D-5764AB47F162}" dt="2026-09-16T12:51:09.634" v="2385" actId="478"/>
          <ac:spMkLst>
            <pc:docMk/>
            <pc:sldMk cId="0" sldId="266"/>
            <ac:spMk id="25" creationId="{00000000-0000-0000-0000-000000000000}"/>
          </ac:spMkLst>
        </pc:spChg>
        <pc:spChg chg="del mod">
          <ac:chgData name="Alex Nagy" userId="774b5976-713a-4108-bca1-b670de903351" providerId="ADAL" clId="{68BC1A72-7D05-4D90-BE8D-5764AB47F162}" dt="2026-09-16T12:51:11.797" v="2387" actId="478"/>
          <ac:spMkLst>
            <pc:docMk/>
            <pc:sldMk cId="0" sldId="266"/>
            <ac:spMk id="26" creationId="{00000000-0000-0000-0000-000000000000}"/>
          </ac:spMkLst>
        </pc:spChg>
        <pc:spChg chg="add mod">
          <ac:chgData name="Alex Nagy" userId="774b5976-713a-4108-bca1-b670de903351" providerId="ADAL" clId="{68BC1A72-7D05-4D90-BE8D-5764AB47F162}" dt="2026-09-16T15:27:30.023" v="7028" actId="207"/>
          <ac:spMkLst>
            <pc:docMk/>
            <pc:sldMk cId="0" sldId="266"/>
            <ac:spMk id="33" creationId="{F1C67241-0BC5-4B34-1248-42F5D568E3EF}"/>
          </ac:spMkLst>
        </pc:spChg>
        <pc:spChg chg="add mod">
          <ac:chgData name="Alex Nagy" userId="774b5976-713a-4108-bca1-b670de903351" providerId="ADAL" clId="{68BC1A72-7D05-4D90-BE8D-5764AB47F162}" dt="2026-09-16T15:28:00.479" v="7037" actId="208"/>
          <ac:spMkLst>
            <pc:docMk/>
            <pc:sldMk cId="0" sldId="266"/>
            <ac:spMk id="35" creationId="{A4DA43E9-4BA4-6B44-99C2-FDD21707AAC1}"/>
          </ac:spMkLst>
        </pc:spChg>
        <pc:spChg chg="add mod">
          <ac:chgData name="Alex Nagy" userId="774b5976-713a-4108-bca1-b670de903351" providerId="ADAL" clId="{68BC1A72-7D05-4D90-BE8D-5764AB47F162}" dt="2026-09-16T15:27:50.274" v="7031" actId="208"/>
          <ac:spMkLst>
            <pc:docMk/>
            <pc:sldMk cId="0" sldId="266"/>
            <ac:spMk id="37" creationId="{A560D373-9FF3-295F-902E-B3E9E86BAFB1}"/>
          </ac:spMkLst>
        </pc:spChg>
        <pc:spChg chg="mod">
          <ac:chgData name="Alex Nagy" userId="774b5976-713a-4108-bca1-b670de903351" providerId="ADAL" clId="{68BC1A72-7D05-4D90-BE8D-5764AB47F162}" dt="2026-09-16T15:00:45.764" v="4733" actId="20577"/>
          <ac:spMkLst>
            <pc:docMk/>
            <pc:sldMk cId="0" sldId="266"/>
            <ac:spMk id="47" creationId="{A3D7B540-CC80-0E17-2517-97FC71AB0213}"/>
          </ac:spMkLst>
        </pc:spChg>
        <pc:spChg chg="mod">
          <ac:chgData name="Alex Nagy" userId="774b5976-713a-4108-bca1-b670de903351" providerId="ADAL" clId="{68BC1A72-7D05-4D90-BE8D-5764AB47F162}" dt="2026-09-16T15:04:02.354" v="4897" actId="20577"/>
          <ac:spMkLst>
            <pc:docMk/>
            <pc:sldMk cId="0" sldId="266"/>
            <ac:spMk id="48" creationId="{8210516C-BAF0-4B3F-1111-179F4CBF7188}"/>
          </ac:spMkLst>
        </pc:spChg>
        <pc:spChg chg="mod">
          <ac:chgData name="Alex Nagy" userId="774b5976-713a-4108-bca1-b670de903351" providerId="ADAL" clId="{68BC1A72-7D05-4D90-BE8D-5764AB47F162}" dt="2026-09-16T15:28:04.763" v="7040" actId="208"/>
          <ac:spMkLst>
            <pc:docMk/>
            <pc:sldMk cId="0" sldId="266"/>
            <ac:spMk id="49" creationId="{D7F191EC-AE20-CD75-83F6-E803E9A73A14}"/>
          </ac:spMkLst>
        </pc:spChg>
        <pc:spChg chg="mod">
          <ac:chgData name="Alex Nagy" userId="774b5976-713a-4108-bca1-b670de903351" providerId="ADAL" clId="{68BC1A72-7D05-4D90-BE8D-5764AB47F162}" dt="2026-09-16T15:00:25.854" v="4728" actId="20577"/>
          <ac:spMkLst>
            <pc:docMk/>
            <pc:sldMk cId="0" sldId="266"/>
            <ac:spMk id="52" creationId="{A2CA1C57-597E-E174-EFE2-B50661DDBC95}"/>
          </ac:spMkLst>
        </pc:spChg>
        <pc:spChg chg="mod">
          <ac:chgData name="Alex Nagy" userId="774b5976-713a-4108-bca1-b670de903351" providerId="ADAL" clId="{68BC1A72-7D05-4D90-BE8D-5764AB47F162}" dt="2026-09-16T15:02:40.525" v="4780"/>
          <ac:spMkLst>
            <pc:docMk/>
            <pc:sldMk cId="0" sldId="266"/>
            <ac:spMk id="53" creationId="{6F240996-6D72-7FDC-E0F2-04B3CAB7985F}"/>
          </ac:spMkLst>
        </pc:spChg>
        <pc:spChg chg="mod">
          <ac:chgData name="Alex Nagy" userId="774b5976-713a-4108-bca1-b670de903351" providerId="ADAL" clId="{68BC1A72-7D05-4D90-BE8D-5764AB47F162}" dt="2026-09-16T15:27:56.023" v="7034" actId="208"/>
          <ac:spMkLst>
            <pc:docMk/>
            <pc:sldMk cId="0" sldId="266"/>
            <ac:spMk id="54" creationId="{7088B584-0AA8-9E0F-3388-2EB53C4DBC9D}"/>
          </ac:spMkLst>
        </pc:spChg>
        <pc:spChg chg="mod">
          <ac:chgData name="Alex Nagy" userId="774b5976-713a-4108-bca1-b670de903351" providerId="ADAL" clId="{68BC1A72-7D05-4D90-BE8D-5764AB47F162}" dt="2026-09-16T19:37:21.409" v="11075" actId="20577"/>
          <ac:spMkLst>
            <pc:docMk/>
            <pc:sldMk cId="0" sldId="266"/>
            <ac:spMk id="57" creationId="{BE7D03A3-E03F-EECF-6E49-BA524A5655D6}"/>
          </ac:spMkLst>
        </pc:spChg>
        <pc:spChg chg="mod">
          <ac:chgData name="Alex Nagy" userId="774b5976-713a-4108-bca1-b670de903351" providerId="ADAL" clId="{68BC1A72-7D05-4D90-BE8D-5764AB47F162}" dt="2026-09-16T19:41:32.753" v="11214" actId="114"/>
          <ac:spMkLst>
            <pc:docMk/>
            <pc:sldMk cId="0" sldId="266"/>
            <ac:spMk id="58" creationId="{854DEF7F-D4E7-95C0-34A9-B1B03044648F}"/>
          </ac:spMkLst>
        </pc:spChg>
        <pc:spChg chg="mod">
          <ac:chgData name="Alex Nagy" userId="774b5976-713a-4108-bca1-b670de903351" providerId="ADAL" clId="{68BC1A72-7D05-4D90-BE8D-5764AB47F162}" dt="2026-09-16T19:49:39.691" v="11220" actId="20577"/>
          <ac:spMkLst>
            <pc:docMk/>
            <pc:sldMk cId="0" sldId="266"/>
            <ac:spMk id="59" creationId="{CB885449-4952-0675-54A6-03BAA2CD74D8}"/>
          </ac:spMkLst>
        </pc:spChg>
        <pc:spChg chg="add mod">
          <ac:chgData name="Alex Nagy" userId="774b5976-713a-4108-bca1-b670de903351" providerId="ADAL" clId="{68BC1A72-7D05-4D90-BE8D-5764AB47F162}" dt="2026-09-16T16:09:27.069" v="8711" actId="14100"/>
          <ac:spMkLst>
            <pc:docMk/>
            <pc:sldMk cId="0" sldId="266"/>
            <ac:spMk id="61" creationId="{9C23ED01-FA4A-C1FA-21A1-09C978CFB572}"/>
          </ac:spMkLst>
        </pc:spChg>
        <pc:spChg chg="add">
          <ac:chgData name="Alex Nagy" userId="774b5976-713a-4108-bca1-b670de903351" providerId="ADAL" clId="{68BC1A72-7D05-4D90-BE8D-5764AB47F162}" dt="2026-09-16T14:50:56.893" v="4513" actId="22"/>
          <ac:spMkLst>
            <pc:docMk/>
            <pc:sldMk cId="0" sldId="266"/>
            <ac:spMk id="65" creationId="{58873A62-C989-E5BC-3892-67841CE8AB8B}"/>
          </ac:spMkLst>
        </pc:spChg>
        <pc:spChg chg="add mod">
          <ac:chgData name="Alex Nagy" userId="774b5976-713a-4108-bca1-b670de903351" providerId="ADAL" clId="{68BC1A72-7D05-4D90-BE8D-5764AB47F162}" dt="2026-09-16T15:25:35.231" v="7022" actId="121"/>
          <ac:spMkLst>
            <pc:docMk/>
            <pc:sldMk cId="0" sldId="266"/>
            <ac:spMk id="67" creationId="{A6F6EC09-EFEB-1BA4-7437-F4492B404069}"/>
          </ac:spMkLst>
        </pc:spChg>
        <pc:grpChg chg="add mod">
          <ac:chgData name="Alex Nagy" userId="774b5976-713a-4108-bca1-b670de903351" providerId="ADAL" clId="{68BC1A72-7D05-4D90-BE8D-5764AB47F162}" dt="2026-09-16T14:59:27.894" v="4711"/>
          <ac:grpSpMkLst>
            <pc:docMk/>
            <pc:sldMk cId="0" sldId="266"/>
            <ac:grpSpMk id="42" creationId="{8BA554A9-20A3-CDF7-5170-584FCAFCD9F5}"/>
          </ac:grpSpMkLst>
        </pc:grpChg>
        <pc:grpChg chg="add mod">
          <ac:chgData name="Alex Nagy" userId="774b5976-713a-4108-bca1-b670de903351" providerId="ADAL" clId="{68BC1A72-7D05-4D90-BE8D-5764AB47F162}" dt="2026-09-16T15:01:54.918" v="4769"/>
          <ac:grpSpMkLst>
            <pc:docMk/>
            <pc:sldMk cId="0" sldId="266"/>
            <ac:grpSpMk id="43" creationId="{FD751845-7E1F-5921-335B-19992BC4450E}"/>
          </ac:grpSpMkLst>
        </pc:grpChg>
        <pc:grpChg chg="add mod">
          <ac:chgData name="Alex Nagy" userId="774b5976-713a-4108-bca1-b670de903351" providerId="ADAL" clId="{68BC1A72-7D05-4D90-BE8D-5764AB47F162}" dt="2026-09-16T14:52:05.569" v="4565" actId="1076"/>
          <ac:grpSpMkLst>
            <pc:docMk/>
            <pc:sldMk cId="0" sldId="266"/>
            <ac:grpSpMk id="44" creationId="{7560BB2B-674D-2E16-A712-EA1A8798D1D9}"/>
          </ac:grpSpMkLst>
        </pc:grpChg>
        <pc:grpChg chg="add mod">
          <ac:chgData name="Alex Nagy" userId="774b5976-713a-4108-bca1-b670de903351" providerId="ADAL" clId="{68BC1A72-7D05-4D90-BE8D-5764AB47F162}" dt="2026-09-16T15:00:39.214" v="4731"/>
          <ac:grpSpMkLst>
            <pc:docMk/>
            <pc:sldMk cId="0" sldId="266"/>
            <ac:grpSpMk id="46" creationId="{89767EED-F4E1-B543-C019-7A2C7559FFF9}"/>
          </ac:grpSpMkLst>
        </pc:grpChg>
        <pc:grpChg chg="add mod">
          <ac:chgData name="Alex Nagy" userId="774b5976-713a-4108-bca1-b670de903351" providerId="ADAL" clId="{68BC1A72-7D05-4D90-BE8D-5764AB47F162}" dt="2026-09-16T15:00:18.884" v="4724"/>
          <ac:grpSpMkLst>
            <pc:docMk/>
            <pc:sldMk cId="0" sldId="266"/>
            <ac:grpSpMk id="51" creationId="{E44C046D-7040-4546-F886-BE27DC9ED523}"/>
          </ac:grpSpMkLst>
        </pc:grpChg>
        <pc:grpChg chg="add mod">
          <ac:chgData name="Alex Nagy" userId="774b5976-713a-4108-bca1-b670de903351" providerId="ADAL" clId="{68BC1A72-7D05-4D90-BE8D-5764AB47F162}" dt="2026-09-16T15:02:04.542" v="4772"/>
          <ac:grpSpMkLst>
            <pc:docMk/>
            <pc:sldMk cId="0" sldId="266"/>
            <ac:grpSpMk id="56" creationId="{238795D7-0EB3-4112-30EE-1B7DC28DF878}"/>
          </ac:grpSpMkLst>
        </pc:grpChg>
        <pc:graphicFrameChg chg="add mod modGraphic">
          <ac:chgData name="Alex Nagy" userId="774b5976-713a-4108-bca1-b670de903351" providerId="ADAL" clId="{68BC1A72-7D05-4D90-BE8D-5764AB47F162}" dt="2026-09-17T21:09:49.058" v="13306" actId="20577"/>
          <ac:graphicFrameMkLst>
            <pc:docMk/>
            <pc:sldMk cId="0" sldId="266"/>
            <ac:graphicFrameMk id="39" creationId="{42FB9A35-05D6-4D63-DAB5-3C0C9F180F80}"/>
          </ac:graphicFrameMkLst>
        </pc:graphicFrameChg>
        <pc:picChg chg="mod">
          <ac:chgData name="Alex Nagy" userId="774b5976-713a-4108-bca1-b670de903351" providerId="ADAL" clId="{68BC1A72-7D05-4D90-BE8D-5764AB47F162}" dt="2026-09-16T13:15:13.598" v="2849" actId="12789"/>
          <ac:picMkLst>
            <pc:docMk/>
            <pc:sldMk cId="0" sldId="266"/>
            <ac:picMk id="4" creationId="{00000000-0000-0000-0000-000000000000}"/>
          </ac:picMkLst>
        </pc:picChg>
        <pc:picChg chg="mod">
          <ac:chgData name="Alex Nagy" userId="774b5976-713a-4108-bca1-b670de903351" providerId="ADAL" clId="{68BC1A72-7D05-4D90-BE8D-5764AB47F162}" dt="2026-09-16T14:52:05.569" v="4565" actId="1076"/>
          <ac:picMkLst>
            <pc:docMk/>
            <pc:sldMk cId="0" sldId="266"/>
            <ac:picMk id="5" creationId="{00000000-0000-0000-0000-000000000000}"/>
          </ac:picMkLst>
        </pc:picChg>
        <pc:picChg chg="del">
          <ac:chgData name="Alex Nagy" userId="774b5976-713a-4108-bca1-b670de903351" providerId="ADAL" clId="{68BC1A72-7D05-4D90-BE8D-5764AB47F162}" dt="2026-09-16T13:05:49.882" v="2833" actId="478"/>
          <ac:picMkLst>
            <pc:docMk/>
            <pc:sldMk cId="0" sldId="266"/>
            <ac:picMk id="6" creationId="{00000000-0000-0000-0000-000000000000}"/>
          </ac:picMkLst>
        </pc:picChg>
        <pc:picChg chg="del">
          <ac:chgData name="Alex Nagy" userId="774b5976-713a-4108-bca1-b670de903351" providerId="ADAL" clId="{68BC1A72-7D05-4D90-BE8D-5764AB47F162}" dt="2026-09-16T12:51:00.891" v="2377" actId="478"/>
          <ac:picMkLst>
            <pc:docMk/>
            <pc:sldMk cId="0" sldId="266"/>
            <ac:picMk id="7" creationId="{00000000-0000-0000-0000-000000000000}"/>
          </ac:picMkLst>
        </pc:picChg>
        <pc:picChg chg="del">
          <ac:chgData name="Alex Nagy" userId="774b5976-713a-4108-bca1-b670de903351" providerId="ADAL" clId="{68BC1A72-7D05-4D90-BE8D-5764AB47F162}" dt="2026-09-16T12:51:13.701" v="2389" actId="478"/>
          <ac:picMkLst>
            <pc:docMk/>
            <pc:sldMk cId="0" sldId="266"/>
            <ac:picMk id="8" creationId="{00000000-0000-0000-0000-000000000000}"/>
          </ac:picMkLst>
        </pc:picChg>
        <pc:picChg chg="del">
          <ac:chgData name="Alex Nagy" userId="774b5976-713a-4108-bca1-b670de903351" providerId="ADAL" clId="{68BC1A72-7D05-4D90-BE8D-5764AB47F162}" dt="2026-09-16T12:51:06.765" v="2382" actId="478"/>
          <ac:picMkLst>
            <pc:docMk/>
            <pc:sldMk cId="0" sldId="266"/>
            <ac:picMk id="9" creationId="{00000000-0000-0000-0000-000000000000}"/>
          </ac:picMkLst>
        </pc:picChg>
        <pc:picChg chg="del">
          <ac:chgData name="Alex Nagy" userId="774b5976-713a-4108-bca1-b670de903351" providerId="ADAL" clId="{68BC1A72-7D05-4D90-BE8D-5764AB47F162}" dt="2026-09-16T12:47:51.721" v="2047" actId="478"/>
          <ac:picMkLst>
            <pc:docMk/>
            <pc:sldMk cId="0" sldId="266"/>
            <ac:picMk id="27" creationId="{00000000-0000-0000-0000-000000000000}"/>
          </ac:picMkLst>
        </pc:picChg>
        <pc:picChg chg="del">
          <ac:chgData name="Alex Nagy" userId="774b5976-713a-4108-bca1-b670de903351" providerId="ADAL" clId="{68BC1A72-7D05-4D90-BE8D-5764AB47F162}" dt="2026-09-16T12:49:04.758" v="2193" actId="478"/>
          <ac:picMkLst>
            <pc:docMk/>
            <pc:sldMk cId="0" sldId="266"/>
            <ac:picMk id="28" creationId="{00000000-0000-0000-0000-000000000000}"/>
          </ac:picMkLst>
        </pc:picChg>
        <pc:picChg chg="del">
          <ac:chgData name="Alex Nagy" userId="774b5976-713a-4108-bca1-b670de903351" providerId="ADAL" clId="{68BC1A72-7D05-4D90-BE8D-5764AB47F162}" dt="2026-09-16T12:50:22.375" v="2373" actId="478"/>
          <ac:picMkLst>
            <pc:docMk/>
            <pc:sldMk cId="0" sldId="266"/>
            <ac:picMk id="29" creationId="{00000000-0000-0000-0000-000000000000}"/>
          </ac:picMkLst>
        </pc:picChg>
        <pc:picChg chg="del">
          <ac:chgData name="Alex Nagy" userId="774b5976-713a-4108-bca1-b670de903351" providerId="ADAL" clId="{68BC1A72-7D05-4D90-BE8D-5764AB47F162}" dt="2026-09-16T12:51:05.272" v="2381" actId="478"/>
          <ac:picMkLst>
            <pc:docMk/>
            <pc:sldMk cId="0" sldId="266"/>
            <ac:picMk id="30" creationId="{00000000-0000-0000-0000-000000000000}"/>
          </ac:picMkLst>
        </pc:picChg>
        <pc:picChg chg="del">
          <ac:chgData name="Alex Nagy" userId="774b5976-713a-4108-bca1-b670de903351" providerId="ADAL" clId="{68BC1A72-7D05-4D90-BE8D-5764AB47F162}" dt="2026-09-16T12:51:12.573" v="2388" actId="478"/>
          <ac:picMkLst>
            <pc:docMk/>
            <pc:sldMk cId="0" sldId="266"/>
            <ac:picMk id="31" creationId="{00000000-0000-0000-0000-000000000000}"/>
          </ac:picMkLst>
        </pc:picChg>
        <pc:picChg chg="del">
          <ac:chgData name="Alex Nagy" userId="774b5976-713a-4108-bca1-b670de903351" providerId="ADAL" clId="{68BC1A72-7D05-4D90-BE8D-5764AB47F162}" dt="2026-09-16T12:51:10.512" v="2386" actId="478"/>
          <ac:picMkLst>
            <pc:docMk/>
            <pc:sldMk cId="0" sldId="266"/>
            <ac:picMk id="32" creationId="{00000000-0000-0000-0000-000000000000}"/>
          </ac:picMkLst>
        </pc:picChg>
        <pc:picChg chg="add mod ord">
          <ac:chgData name="Alex Nagy" userId="774b5976-713a-4108-bca1-b670de903351" providerId="ADAL" clId="{68BC1A72-7D05-4D90-BE8D-5764AB47F162}" dt="2026-09-16T13:15:27.872" v="2851" actId="12789"/>
          <ac:picMkLst>
            <pc:docMk/>
            <pc:sldMk cId="0" sldId="266"/>
            <ac:picMk id="41" creationId="{9BD75CB4-F479-6E68-34B9-B1D956C8ACD5}"/>
          </ac:picMkLst>
        </pc:picChg>
        <pc:picChg chg="add mod">
          <ac:chgData name="Alex Nagy" userId="774b5976-713a-4108-bca1-b670de903351" providerId="ADAL" clId="{68BC1A72-7D05-4D90-BE8D-5764AB47F162}" dt="2026-09-16T14:52:05.569" v="4565" actId="1076"/>
          <ac:picMkLst>
            <pc:docMk/>
            <pc:sldMk cId="0" sldId="266"/>
            <ac:picMk id="45" creationId="{545ACE4F-3278-590D-8343-EE2DE4E6F605}"/>
          </ac:picMkLst>
        </pc:picChg>
        <pc:picChg chg="add mod">
          <ac:chgData name="Alex Nagy" userId="774b5976-713a-4108-bca1-b670de903351" providerId="ADAL" clId="{68BC1A72-7D05-4D90-BE8D-5764AB47F162}" dt="2026-09-16T13:17:37.878" v="2918" actId="1076"/>
          <ac:picMkLst>
            <pc:docMk/>
            <pc:sldMk cId="0" sldId="266"/>
            <ac:picMk id="50" creationId="{1575E574-54B7-117F-FAF9-FD9C3DFF04A8}"/>
          </ac:picMkLst>
        </pc:picChg>
        <pc:picChg chg="add mod">
          <ac:chgData name="Alex Nagy" userId="774b5976-713a-4108-bca1-b670de903351" providerId="ADAL" clId="{68BC1A72-7D05-4D90-BE8D-5764AB47F162}" dt="2026-09-16T14:52:05.569" v="4565" actId="1076"/>
          <ac:picMkLst>
            <pc:docMk/>
            <pc:sldMk cId="0" sldId="266"/>
            <ac:picMk id="55" creationId="{89751B74-8B85-2D62-A787-F1E09EC19D2D}"/>
          </ac:picMkLst>
        </pc:picChg>
        <pc:picChg chg="add del">
          <ac:chgData name="Alex Nagy" userId="774b5976-713a-4108-bca1-b670de903351" providerId="ADAL" clId="{68BC1A72-7D05-4D90-BE8D-5764AB47F162}" dt="2026-09-16T14:50:47.547" v="4512" actId="22"/>
          <ac:picMkLst>
            <pc:docMk/>
            <pc:sldMk cId="0" sldId="266"/>
            <ac:picMk id="63" creationId="{802C6090-9A94-3839-8ACB-56EF550ADF9A}"/>
          </ac:picMkLst>
        </pc:picChg>
      </pc:sldChg>
      <pc:sldChg chg="del">
        <pc:chgData name="Alex Nagy" userId="774b5976-713a-4108-bca1-b670de903351" providerId="ADAL" clId="{68BC1A72-7D05-4D90-BE8D-5764AB47F162}" dt="2026-09-16T17:51:42.845" v="10545" actId="2696"/>
        <pc:sldMkLst>
          <pc:docMk/>
          <pc:sldMk cId="0" sldId="267"/>
        </pc:sldMkLst>
      </pc:sldChg>
      <pc:sldChg chg="modSp del mod ord">
        <pc:chgData name="Alex Nagy" userId="774b5976-713a-4108-bca1-b670de903351" providerId="ADAL" clId="{68BC1A72-7D05-4D90-BE8D-5764AB47F162}" dt="2026-09-16T17:51:42.845" v="10545" actId="2696"/>
        <pc:sldMkLst>
          <pc:docMk/>
          <pc:sldMk cId="0" sldId="268"/>
        </pc:sldMkLst>
        <pc:spChg chg="mod">
          <ac:chgData name="Alex Nagy" userId="774b5976-713a-4108-bca1-b670de903351" providerId="ADAL" clId="{68BC1A72-7D05-4D90-BE8D-5764AB47F162}" dt="2026-09-16T03:03:12.288" v="1798" actId="20577"/>
          <ac:spMkLst>
            <pc:docMk/>
            <pc:sldMk cId="0" sldId="268"/>
            <ac:spMk id="6" creationId="{00000000-0000-0000-0000-000000000000}"/>
          </ac:spMkLst>
        </pc:spChg>
      </pc:sldChg>
      <pc:sldChg chg="modSp mod ord">
        <pc:chgData name="Alex Nagy" userId="774b5976-713a-4108-bca1-b670de903351" providerId="ADAL" clId="{68BC1A72-7D05-4D90-BE8D-5764AB47F162}" dt="2026-09-17T21:11:32.904" v="13354" actId="20577"/>
        <pc:sldMkLst>
          <pc:docMk/>
          <pc:sldMk cId="0" sldId="269"/>
        </pc:sldMkLst>
        <pc:spChg chg="mod">
          <ac:chgData name="Alex Nagy" userId="774b5976-713a-4108-bca1-b670de903351" providerId="ADAL" clId="{68BC1A72-7D05-4D90-BE8D-5764AB47F162}" dt="2026-09-16T17:58:40.441" v="10788" actId="20577"/>
          <ac:spMkLst>
            <pc:docMk/>
            <pc:sldMk cId="0" sldId="269"/>
            <ac:spMk id="8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7T21:11:32.904" v="13354" actId="20577"/>
          <ac:spMkLst>
            <pc:docMk/>
            <pc:sldMk cId="0" sldId="269"/>
            <ac:spMk id="10" creationId="{00000000-0000-0000-0000-000000000000}"/>
          </ac:spMkLst>
        </pc:spChg>
      </pc:sldChg>
      <pc:sldChg chg="modSp mod ord">
        <pc:chgData name="Alex Nagy" userId="774b5976-713a-4108-bca1-b670de903351" providerId="ADAL" clId="{68BC1A72-7D05-4D90-BE8D-5764AB47F162}" dt="2026-09-17T21:22:06.160" v="13487" actId="20577"/>
        <pc:sldMkLst>
          <pc:docMk/>
          <pc:sldMk cId="0" sldId="270"/>
        </pc:sldMkLst>
        <pc:spChg chg="mod">
          <ac:chgData name="Alex Nagy" userId="774b5976-713a-4108-bca1-b670de903351" providerId="ADAL" clId="{68BC1A72-7D05-4D90-BE8D-5764AB47F162}" dt="2026-09-16T17:43:17.195" v="10097" actId="20577"/>
          <ac:spMkLst>
            <pc:docMk/>
            <pc:sldMk cId="0" sldId="270"/>
            <ac:spMk id="7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7T21:11:38.148" v="13355" actId="121"/>
          <ac:spMkLst>
            <pc:docMk/>
            <pc:sldMk cId="0" sldId="270"/>
            <ac:spMk id="12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7T21:22:00.510" v="13486" actId="20577"/>
          <ac:spMkLst>
            <pc:docMk/>
            <pc:sldMk cId="0" sldId="270"/>
            <ac:spMk id="13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6T17:43:46.958" v="10129" actId="20577"/>
          <ac:spMkLst>
            <pc:docMk/>
            <pc:sldMk cId="0" sldId="270"/>
            <ac:spMk id="15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6T17:43:38.653" v="10125" actId="20577"/>
          <ac:spMkLst>
            <pc:docMk/>
            <pc:sldMk cId="0" sldId="270"/>
            <ac:spMk id="16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7T21:22:06.160" v="13487" actId="20577"/>
          <ac:spMkLst>
            <pc:docMk/>
            <pc:sldMk cId="0" sldId="270"/>
            <ac:spMk id="17" creationId="{00000000-0000-0000-0000-000000000000}"/>
          </ac:spMkLst>
        </pc:spChg>
        <pc:spChg chg="mod">
          <ac:chgData name="Alex Nagy" userId="774b5976-713a-4108-bca1-b670de903351" providerId="ADAL" clId="{68BC1A72-7D05-4D90-BE8D-5764AB47F162}" dt="2026-09-16T17:44:07.198" v="10156" actId="20577"/>
          <ac:spMkLst>
            <pc:docMk/>
            <pc:sldMk cId="0" sldId="270"/>
            <ac:spMk id="18" creationId="{00000000-0000-0000-0000-000000000000}"/>
          </ac:spMkLst>
        </pc:spChg>
        <pc:graphicFrameChg chg="mod modGraphic">
          <ac:chgData name="Alex Nagy" userId="774b5976-713a-4108-bca1-b670de903351" providerId="ADAL" clId="{68BC1A72-7D05-4D90-BE8D-5764AB47F162}" dt="2026-09-17T21:21:51.459" v="13485" actId="20577"/>
          <ac:graphicFrameMkLst>
            <pc:docMk/>
            <pc:sldMk cId="0" sldId="270"/>
            <ac:graphicFrameMk id="10" creationId="{00000000-0000-0000-0000-000000000000}"/>
          </ac:graphicFrameMkLst>
        </pc:graphicFrameChg>
      </pc:sldChg>
      <pc:sldChg chg="del">
        <pc:chgData name="Alex Nagy" userId="774b5976-713a-4108-bca1-b670de903351" providerId="ADAL" clId="{68BC1A72-7D05-4D90-BE8D-5764AB47F162}" dt="2026-09-16T17:51:47.117" v="10546" actId="2696"/>
        <pc:sldMkLst>
          <pc:docMk/>
          <pc:sldMk cId="0" sldId="271"/>
        </pc:sldMkLst>
      </pc:sldChg>
      <pc:sldChg chg="del">
        <pc:chgData name="Alex Nagy" userId="774b5976-713a-4108-bca1-b670de903351" providerId="ADAL" clId="{68BC1A72-7D05-4D90-BE8D-5764AB47F162}" dt="2026-09-16T17:51:47.117" v="10546" actId="2696"/>
        <pc:sldMkLst>
          <pc:docMk/>
          <pc:sldMk cId="0" sldId="272"/>
        </pc:sldMkLst>
      </pc:sldChg>
      <pc:sldChg chg="modSp mod">
        <pc:chgData name="Alex Nagy" userId="774b5976-713a-4108-bca1-b670de903351" providerId="ADAL" clId="{68BC1A72-7D05-4D90-BE8D-5764AB47F162}" dt="2026-09-16T18:03:39.381" v="10982" actId="20577"/>
        <pc:sldMkLst>
          <pc:docMk/>
          <pc:sldMk cId="0" sldId="273"/>
        </pc:sldMkLst>
        <pc:spChg chg="mod">
          <ac:chgData name="Alex Nagy" userId="774b5976-713a-4108-bca1-b670de903351" providerId="ADAL" clId="{68BC1A72-7D05-4D90-BE8D-5764AB47F162}" dt="2026-09-16T18:03:39.381" v="10982" actId="20577"/>
          <ac:spMkLst>
            <pc:docMk/>
            <pc:sldMk cId="0" sldId="273"/>
            <ac:spMk id="7" creationId="{00000000-0000-0000-0000-000000000000}"/>
          </ac:spMkLst>
        </pc:spChg>
      </pc:sldChg>
      <pc:sldChg chg="add del">
        <pc:chgData name="Alex Nagy" userId="774b5976-713a-4108-bca1-b670de903351" providerId="ADAL" clId="{68BC1A72-7D05-4D90-BE8D-5764AB47F162}" dt="2026-09-16T17:51:42.845" v="10545" actId="2696"/>
        <pc:sldMkLst>
          <pc:docMk/>
          <pc:sldMk cId="2033803703" sldId="274"/>
        </pc:sldMkLst>
      </pc:sldChg>
      <pc:sldChg chg="add del">
        <pc:chgData name="Alex Nagy" userId="774b5976-713a-4108-bca1-b670de903351" providerId="ADAL" clId="{68BC1A72-7D05-4D90-BE8D-5764AB47F162}" dt="2026-09-16T15:15:34.519" v="5824" actId="2696"/>
        <pc:sldMkLst>
          <pc:docMk/>
          <pc:sldMk cId="1127850793" sldId="275"/>
        </pc:sldMkLst>
      </pc:sldChg>
      <pc:sldChg chg="modSp add mod">
        <pc:chgData name="Alex Nagy" userId="774b5976-713a-4108-bca1-b670de903351" providerId="ADAL" clId="{68BC1A72-7D05-4D90-BE8D-5764AB47F162}" dt="2026-09-17T20:58:40.696" v="12906" actId="20577"/>
        <pc:sldMkLst>
          <pc:docMk/>
          <pc:sldMk cId="1804792053" sldId="276"/>
        </pc:sldMkLst>
        <pc:spChg chg="mod">
          <ac:chgData name="Alex Nagy" userId="774b5976-713a-4108-bca1-b670de903351" providerId="ADAL" clId="{68BC1A72-7D05-4D90-BE8D-5764AB47F162}" dt="2026-09-16T15:05:34.374" v="4904" actId="20577"/>
          <ac:spMkLst>
            <pc:docMk/>
            <pc:sldMk cId="1804792053" sldId="276"/>
            <ac:spMk id="10" creationId="{5C71EA04-7C7F-48E1-F533-F346D667549A}"/>
          </ac:spMkLst>
        </pc:spChg>
        <pc:spChg chg="mod">
          <ac:chgData name="Alex Nagy" userId="774b5976-713a-4108-bca1-b670de903351" providerId="ADAL" clId="{68BC1A72-7D05-4D90-BE8D-5764AB47F162}" dt="2026-09-16T15:06:25.215" v="4915" actId="20577"/>
          <ac:spMkLst>
            <pc:docMk/>
            <pc:sldMk cId="1804792053" sldId="276"/>
            <ac:spMk id="15" creationId="{E2C950BD-E7CC-A2C6-F8D9-DD89EF1C7CB7}"/>
          </ac:spMkLst>
        </pc:spChg>
        <pc:spChg chg="mod">
          <ac:chgData name="Alex Nagy" userId="774b5976-713a-4108-bca1-b670de903351" providerId="ADAL" clId="{68BC1A72-7D05-4D90-BE8D-5764AB47F162}" dt="2026-09-16T15:06:40.014" v="4962" actId="20577"/>
          <ac:spMkLst>
            <pc:docMk/>
            <pc:sldMk cId="1804792053" sldId="276"/>
            <ac:spMk id="16" creationId="{CEBC76B6-2FD3-F6DB-15B7-90BEC79318F1}"/>
          </ac:spMkLst>
        </pc:spChg>
        <pc:spChg chg="mod">
          <ac:chgData name="Alex Nagy" userId="774b5976-713a-4108-bca1-b670de903351" providerId="ADAL" clId="{68BC1A72-7D05-4D90-BE8D-5764AB47F162}" dt="2026-09-16T15:08:22.089" v="5303" actId="20577"/>
          <ac:spMkLst>
            <pc:docMk/>
            <pc:sldMk cId="1804792053" sldId="276"/>
            <ac:spMk id="17" creationId="{51CABCC3-E45C-776D-9A4D-A77DEA898ABA}"/>
          </ac:spMkLst>
        </pc:spChg>
        <pc:spChg chg="mod">
          <ac:chgData name="Alex Nagy" userId="774b5976-713a-4108-bca1-b670de903351" providerId="ADAL" clId="{68BC1A72-7D05-4D90-BE8D-5764AB47F162}" dt="2026-09-16T15:08:57.484" v="5399" actId="20577"/>
          <ac:spMkLst>
            <pc:docMk/>
            <pc:sldMk cId="1804792053" sldId="276"/>
            <ac:spMk id="18" creationId="{44B733DF-8B96-9475-D178-4EBDE174D7F8}"/>
          </ac:spMkLst>
        </pc:spChg>
        <pc:spChg chg="mod">
          <ac:chgData name="Alex Nagy" userId="774b5976-713a-4108-bca1-b670de903351" providerId="ADAL" clId="{68BC1A72-7D05-4D90-BE8D-5764AB47F162}" dt="2026-09-16T15:06:45.513" v="4979" actId="20577"/>
          <ac:spMkLst>
            <pc:docMk/>
            <pc:sldMk cId="1804792053" sldId="276"/>
            <ac:spMk id="19" creationId="{E5E96D29-0D3E-9459-E585-8C6E24FFB67B}"/>
          </ac:spMkLst>
        </pc:spChg>
        <pc:spChg chg="mod">
          <ac:chgData name="Alex Nagy" userId="774b5976-713a-4108-bca1-b670de903351" providerId="ADAL" clId="{68BC1A72-7D05-4D90-BE8D-5764AB47F162}" dt="2026-09-16T18:02:25.019" v="10979" actId="20577"/>
          <ac:spMkLst>
            <pc:docMk/>
            <pc:sldMk cId="1804792053" sldId="276"/>
            <ac:spMk id="20" creationId="{2DE8EED0-5673-4D8A-FAF7-F1391377B974}"/>
          </ac:spMkLst>
        </pc:spChg>
        <pc:spChg chg="mod">
          <ac:chgData name="Alex Nagy" userId="774b5976-713a-4108-bca1-b670de903351" providerId="ADAL" clId="{68BC1A72-7D05-4D90-BE8D-5764AB47F162}" dt="2026-09-16T15:06:29.634" v="4917" actId="20577"/>
          <ac:spMkLst>
            <pc:docMk/>
            <pc:sldMk cId="1804792053" sldId="276"/>
            <ac:spMk id="33" creationId="{51BE9D08-EB00-1341-6C89-DE30076D5A41}"/>
          </ac:spMkLst>
        </pc:spChg>
        <pc:spChg chg="mod">
          <ac:chgData name="Alex Nagy" userId="774b5976-713a-4108-bca1-b670de903351" providerId="ADAL" clId="{68BC1A72-7D05-4D90-BE8D-5764AB47F162}" dt="2026-09-16T15:08:30.993" v="5306" actId="20577"/>
          <ac:spMkLst>
            <pc:docMk/>
            <pc:sldMk cId="1804792053" sldId="276"/>
            <ac:spMk id="35" creationId="{F25DAE96-E747-A171-3FA9-1BD4D136E7F0}"/>
          </ac:spMkLst>
        </pc:spChg>
        <pc:spChg chg="mod">
          <ac:chgData name="Alex Nagy" userId="774b5976-713a-4108-bca1-b670de903351" providerId="ADAL" clId="{68BC1A72-7D05-4D90-BE8D-5764AB47F162}" dt="2026-09-16T15:06:50.394" v="4986" actId="20577"/>
          <ac:spMkLst>
            <pc:docMk/>
            <pc:sldMk cId="1804792053" sldId="276"/>
            <ac:spMk id="37" creationId="{8E95DDD4-EF26-9B5C-984D-1E5B64AFF9E0}"/>
          </ac:spMkLst>
        </pc:spChg>
        <pc:spChg chg="mod">
          <ac:chgData name="Alex Nagy" userId="774b5976-713a-4108-bca1-b670de903351" providerId="ADAL" clId="{68BC1A72-7D05-4D90-BE8D-5764AB47F162}" dt="2026-09-16T15:09:11.974" v="5446" actId="20577"/>
          <ac:spMkLst>
            <pc:docMk/>
            <pc:sldMk cId="1804792053" sldId="276"/>
            <ac:spMk id="47" creationId="{117358F1-BC26-2D0B-C4A4-BD94D20C7E79}"/>
          </ac:spMkLst>
        </pc:spChg>
        <pc:spChg chg="mod">
          <ac:chgData name="Alex Nagy" userId="774b5976-713a-4108-bca1-b670de903351" providerId="ADAL" clId="{68BC1A72-7D05-4D90-BE8D-5764AB47F162}" dt="2026-09-17T20:57:26.420" v="12894" actId="20577"/>
          <ac:spMkLst>
            <pc:docMk/>
            <pc:sldMk cId="1804792053" sldId="276"/>
            <ac:spMk id="48" creationId="{42CD8041-7B43-3EE5-C7FF-41B2603B8F85}"/>
          </ac:spMkLst>
        </pc:spChg>
        <pc:spChg chg="mod">
          <ac:chgData name="Alex Nagy" userId="774b5976-713a-4108-bca1-b670de903351" providerId="ADAL" clId="{68BC1A72-7D05-4D90-BE8D-5764AB47F162}" dt="2026-09-17T20:56:47.349" v="12874" actId="20577"/>
          <ac:spMkLst>
            <pc:docMk/>
            <pc:sldMk cId="1804792053" sldId="276"/>
            <ac:spMk id="49" creationId="{44C8A409-6C26-0C2C-A307-2E4F99F9FED7}"/>
          </ac:spMkLst>
        </pc:spChg>
        <pc:spChg chg="mod">
          <ac:chgData name="Alex Nagy" userId="774b5976-713a-4108-bca1-b670de903351" providerId="ADAL" clId="{68BC1A72-7D05-4D90-BE8D-5764AB47F162}" dt="2026-09-16T15:07:54.956" v="5202" actId="20577"/>
          <ac:spMkLst>
            <pc:docMk/>
            <pc:sldMk cId="1804792053" sldId="276"/>
            <ac:spMk id="52" creationId="{C0F90CDE-56ED-F293-3415-85DB460FD932}"/>
          </ac:spMkLst>
        </pc:spChg>
        <pc:spChg chg="mod">
          <ac:chgData name="Alex Nagy" userId="774b5976-713a-4108-bca1-b670de903351" providerId="ADAL" clId="{68BC1A72-7D05-4D90-BE8D-5764AB47F162}" dt="2026-09-16T15:08:15.243" v="5288" actId="20577"/>
          <ac:spMkLst>
            <pc:docMk/>
            <pc:sldMk cId="1804792053" sldId="276"/>
            <ac:spMk id="53" creationId="{2C784D0B-0638-001F-9428-02EF2D894DF9}"/>
          </ac:spMkLst>
        </pc:spChg>
        <pc:spChg chg="mod">
          <ac:chgData name="Alex Nagy" userId="774b5976-713a-4108-bca1-b670de903351" providerId="ADAL" clId="{68BC1A72-7D05-4D90-BE8D-5764AB47F162}" dt="2026-09-16T15:07:59.064" v="5208" actId="20577"/>
          <ac:spMkLst>
            <pc:docMk/>
            <pc:sldMk cId="1804792053" sldId="276"/>
            <ac:spMk id="54" creationId="{4FE7E0F9-1E2D-CF94-2532-3E567E89EFA5}"/>
          </ac:spMkLst>
        </pc:spChg>
        <pc:spChg chg="mod">
          <ac:chgData name="Alex Nagy" userId="774b5976-713a-4108-bca1-b670de903351" providerId="ADAL" clId="{68BC1A72-7D05-4D90-BE8D-5764AB47F162}" dt="2026-09-16T15:09:34.941" v="5486" actId="20577"/>
          <ac:spMkLst>
            <pc:docMk/>
            <pc:sldMk cId="1804792053" sldId="276"/>
            <ac:spMk id="57" creationId="{717C4096-17C7-36E6-7D85-F6C6582D5150}"/>
          </ac:spMkLst>
        </pc:spChg>
        <pc:spChg chg="mod">
          <ac:chgData name="Alex Nagy" userId="774b5976-713a-4108-bca1-b670de903351" providerId="ADAL" clId="{68BC1A72-7D05-4D90-BE8D-5764AB47F162}" dt="2026-09-17T20:57:41.437" v="12895" actId="6549"/>
          <ac:spMkLst>
            <pc:docMk/>
            <pc:sldMk cId="1804792053" sldId="276"/>
            <ac:spMk id="58" creationId="{A3BD3C73-8FA9-2BCB-46A6-CC99EFF7B79A}"/>
          </ac:spMkLst>
        </pc:spChg>
        <pc:spChg chg="mod">
          <ac:chgData name="Alex Nagy" userId="774b5976-713a-4108-bca1-b670de903351" providerId="ADAL" clId="{68BC1A72-7D05-4D90-BE8D-5764AB47F162}" dt="2026-09-17T18:46:55.908" v="12824" actId="20577"/>
          <ac:spMkLst>
            <pc:docMk/>
            <pc:sldMk cId="1804792053" sldId="276"/>
            <ac:spMk id="59" creationId="{6A962BB7-1179-D279-F23D-CA8EF91EC14B}"/>
          </ac:spMkLst>
        </pc:spChg>
        <pc:spChg chg="mod">
          <ac:chgData name="Alex Nagy" userId="774b5976-713a-4108-bca1-b670de903351" providerId="ADAL" clId="{68BC1A72-7D05-4D90-BE8D-5764AB47F162}" dt="2026-09-16T16:07:59.763" v="8699" actId="14100"/>
          <ac:spMkLst>
            <pc:docMk/>
            <pc:sldMk cId="1804792053" sldId="276"/>
            <ac:spMk id="61" creationId="{D7830887-F402-967D-DEEE-8A0E9D81792F}"/>
          </ac:spMkLst>
        </pc:spChg>
        <pc:spChg chg="mod">
          <ac:chgData name="Alex Nagy" userId="774b5976-713a-4108-bca1-b670de903351" providerId="ADAL" clId="{68BC1A72-7D05-4D90-BE8D-5764AB47F162}" dt="2026-09-16T15:25:31.384" v="7021" actId="121"/>
          <ac:spMkLst>
            <pc:docMk/>
            <pc:sldMk cId="1804792053" sldId="276"/>
            <ac:spMk id="67" creationId="{F283951E-34D7-A904-AA1B-14550A45E4F7}"/>
          </ac:spMkLst>
        </pc:spChg>
        <pc:graphicFrameChg chg="mod modGraphic">
          <ac:chgData name="Alex Nagy" userId="774b5976-713a-4108-bca1-b670de903351" providerId="ADAL" clId="{68BC1A72-7D05-4D90-BE8D-5764AB47F162}" dt="2026-09-17T20:58:40.696" v="12906" actId="20577"/>
          <ac:graphicFrameMkLst>
            <pc:docMk/>
            <pc:sldMk cId="1804792053" sldId="276"/>
            <ac:graphicFrameMk id="39" creationId="{1ACBAC10-C586-C569-0B5F-B002D02DFAC0}"/>
          </ac:graphicFrameMkLst>
        </pc:graphicFrameChg>
      </pc:sldChg>
      <pc:sldChg chg="modSp add mod">
        <pc:chgData name="Alex Nagy" userId="774b5976-713a-4108-bca1-b670de903351" providerId="ADAL" clId="{68BC1A72-7D05-4D90-BE8D-5764AB47F162}" dt="2026-09-17T20:52:31.151" v="12827" actId="20577"/>
        <pc:sldMkLst>
          <pc:docMk/>
          <pc:sldMk cId="3018683560" sldId="277"/>
        </pc:sldMkLst>
        <pc:spChg chg="mod">
          <ac:chgData name="Alex Nagy" userId="774b5976-713a-4108-bca1-b670de903351" providerId="ADAL" clId="{68BC1A72-7D05-4D90-BE8D-5764AB47F162}" dt="2026-09-16T15:29:09.863" v="7064" actId="20577"/>
          <ac:spMkLst>
            <pc:docMk/>
            <pc:sldMk cId="3018683560" sldId="277"/>
            <ac:spMk id="10" creationId="{D03E692D-C14C-9D0D-F42E-4C268A7E18EA}"/>
          </ac:spMkLst>
        </pc:spChg>
        <pc:spChg chg="mod">
          <ac:chgData name="Alex Nagy" userId="774b5976-713a-4108-bca1-b670de903351" providerId="ADAL" clId="{68BC1A72-7D05-4D90-BE8D-5764AB47F162}" dt="2026-09-16T15:16:29.564" v="5861" actId="20577"/>
          <ac:spMkLst>
            <pc:docMk/>
            <pc:sldMk cId="3018683560" sldId="277"/>
            <ac:spMk id="15" creationId="{B076F98B-6C16-3ED8-7F05-469C431D1CA8}"/>
          </ac:spMkLst>
        </pc:spChg>
        <pc:spChg chg="mod">
          <ac:chgData name="Alex Nagy" userId="774b5976-713a-4108-bca1-b670de903351" providerId="ADAL" clId="{68BC1A72-7D05-4D90-BE8D-5764AB47F162}" dt="2026-09-16T15:16:48.044" v="5933" actId="20577"/>
          <ac:spMkLst>
            <pc:docMk/>
            <pc:sldMk cId="3018683560" sldId="277"/>
            <ac:spMk id="16" creationId="{C1BB6AA8-36C4-7ADE-563B-ECDF3D580990}"/>
          </ac:spMkLst>
        </pc:spChg>
        <pc:spChg chg="mod">
          <ac:chgData name="Alex Nagy" userId="774b5976-713a-4108-bca1-b670de903351" providerId="ADAL" clId="{68BC1A72-7D05-4D90-BE8D-5764AB47F162}" dt="2026-09-16T15:18:19.289" v="6269" actId="20577"/>
          <ac:spMkLst>
            <pc:docMk/>
            <pc:sldMk cId="3018683560" sldId="277"/>
            <ac:spMk id="17" creationId="{F338CD4C-E6DC-2429-D15C-4D7CFC6B696E}"/>
          </ac:spMkLst>
        </pc:spChg>
        <pc:spChg chg="mod">
          <ac:chgData name="Alex Nagy" userId="774b5976-713a-4108-bca1-b670de903351" providerId="ADAL" clId="{68BC1A72-7D05-4D90-BE8D-5764AB47F162}" dt="2026-09-16T15:19:06.714" v="6417" actId="20577"/>
          <ac:spMkLst>
            <pc:docMk/>
            <pc:sldMk cId="3018683560" sldId="277"/>
            <ac:spMk id="18" creationId="{FCB89C99-7EE6-F994-B868-AA2DE0CE49E8}"/>
          </ac:spMkLst>
        </pc:spChg>
        <pc:spChg chg="mod">
          <ac:chgData name="Alex Nagy" userId="774b5976-713a-4108-bca1-b670de903351" providerId="ADAL" clId="{68BC1A72-7D05-4D90-BE8D-5764AB47F162}" dt="2026-09-16T15:16:58.663" v="5963" actId="20577"/>
          <ac:spMkLst>
            <pc:docMk/>
            <pc:sldMk cId="3018683560" sldId="277"/>
            <ac:spMk id="19" creationId="{36BD057B-8060-3EFC-68B3-85C01E797C1D}"/>
          </ac:spMkLst>
        </pc:spChg>
        <pc:spChg chg="mod">
          <ac:chgData name="Alex Nagy" userId="774b5976-713a-4108-bca1-b670de903351" providerId="ADAL" clId="{68BC1A72-7D05-4D90-BE8D-5764AB47F162}" dt="2026-09-16T15:18:38.103" v="6328" actId="20577"/>
          <ac:spMkLst>
            <pc:docMk/>
            <pc:sldMk cId="3018683560" sldId="277"/>
            <ac:spMk id="20" creationId="{DB101303-BB8D-D071-3C2E-C682F6FADD25}"/>
          </ac:spMkLst>
        </pc:spChg>
        <pc:spChg chg="mod">
          <ac:chgData name="Alex Nagy" userId="774b5976-713a-4108-bca1-b670de903351" providerId="ADAL" clId="{68BC1A72-7D05-4D90-BE8D-5764AB47F162}" dt="2026-09-16T17:00:46.981" v="9009" actId="207"/>
          <ac:spMkLst>
            <pc:docMk/>
            <pc:sldMk cId="3018683560" sldId="277"/>
            <ac:spMk id="33" creationId="{3E2B0B40-ED53-DFF6-1B7D-FEF47275FD6F}"/>
          </ac:spMkLst>
        </pc:spChg>
        <pc:spChg chg="mod">
          <ac:chgData name="Alex Nagy" userId="774b5976-713a-4108-bca1-b670de903351" providerId="ADAL" clId="{68BC1A72-7D05-4D90-BE8D-5764AB47F162}" dt="2026-09-16T17:00:56.564" v="9012" actId="207"/>
          <ac:spMkLst>
            <pc:docMk/>
            <pc:sldMk cId="3018683560" sldId="277"/>
            <ac:spMk id="35" creationId="{2AB6A658-1F8F-22F7-EEAE-C02AA964843F}"/>
          </ac:spMkLst>
        </pc:spChg>
        <pc:spChg chg="mod">
          <ac:chgData name="Alex Nagy" userId="774b5976-713a-4108-bca1-b670de903351" providerId="ADAL" clId="{68BC1A72-7D05-4D90-BE8D-5764AB47F162}" dt="2026-09-16T17:00:50.428" v="9010" actId="207"/>
          <ac:spMkLst>
            <pc:docMk/>
            <pc:sldMk cId="3018683560" sldId="277"/>
            <ac:spMk id="37" creationId="{06895550-C8C0-B20E-B8E8-C768A3A5FBA6}"/>
          </ac:spMkLst>
        </pc:spChg>
        <pc:spChg chg="mod">
          <ac:chgData name="Alex Nagy" userId="774b5976-713a-4108-bca1-b670de903351" providerId="ADAL" clId="{68BC1A72-7D05-4D90-BE8D-5764AB47F162}" dt="2026-09-16T15:19:21.814" v="6455" actId="20577"/>
          <ac:spMkLst>
            <pc:docMk/>
            <pc:sldMk cId="3018683560" sldId="277"/>
            <ac:spMk id="47" creationId="{16ABBFDC-5DDE-D44B-BD5F-E38A520178CA}"/>
          </ac:spMkLst>
        </pc:spChg>
        <pc:spChg chg="mod">
          <ac:chgData name="Alex Nagy" userId="774b5976-713a-4108-bca1-b670de903351" providerId="ADAL" clId="{68BC1A72-7D05-4D90-BE8D-5764AB47F162}" dt="2026-09-16T15:19:39.703" v="6518" actId="20577"/>
          <ac:spMkLst>
            <pc:docMk/>
            <pc:sldMk cId="3018683560" sldId="277"/>
            <ac:spMk id="48" creationId="{58BB71C6-6C49-9581-4EDB-867973D8023A}"/>
          </ac:spMkLst>
        </pc:spChg>
        <pc:spChg chg="mod">
          <ac:chgData name="Alex Nagy" userId="774b5976-713a-4108-bca1-b670de903351" providerId="ADAL" clId="{68BC1A72-7D05-4D90-BE8D-5764AB47F162}" dt="2026-09-16T17:00:59.554" v="9013" actId="207"/>
          <ac:spMkLst>
            <pc:docMk/>
            <pc:sldMk cId="3018683560" sldId="277"/>
            <ac:spMk id="49" creationId="{520797D8-F73B-5C60-C387-27CEDC825A37}"/>
          </ac:spMkLst>
        </pc:spChg>
        <pc:spChg chg="mod">
          <ac:chgData name="Alex Nagy" userId="774b5976-713a-4108-bca1-b670de903351" providerId="ADAL" clId="{68BC1A72-7D05-4D90-BE8D-5764AB47F162}" dt="2026-09-16T15:17:47.839" v="6160" actId="20577"/>
          <ac:spMkLst>
            <pc:docMk/>
            <pc:sldMk cId="3018683560" sldId="277"/>
            <ac:spMk id="52" creationId="{2401D12A-4F05-D230-78F5-F5020793DC6D}"/>
          </ac:spMkLst>
        </pc:spChg>
        <pc:spChg chg="mod">
          <ac:chgData name="Alex Nagy" userId="774b5976-713a-4108-bca1-b670de903351" providerId="ADAL" clId="{68BC1A72-7D05-4D90-BE8D-5764AB47F162}" dt="2026-09-16T15:18:42.356" v="6333" actId="20577"/>
          <ac:spMkLst>
            <pc:docMk/>
            <pc:sldMk cId="3018683560" sldId="277"/>
            <ac:spMk id="53" creationId="{377112AC-5976-A6DB-CEE3-2097AF8390A4}"/>
          </ac:spMkLst>
        </pc:spChg>
        <pc:spChg chg="mod">
          <ac:chgData name="Alex Nagy" userId="774b5976-713a-4108-bca1-b670de903351" providerId="ADAL" clId="{68BC1A72-7D05-4D90-BE8D-5764AB47F162}" dt="2026-09-16T17:00:53.704" v="9011" actId="207"/>
          <ac:spMkLst>
            <pc:docMk/>
            <pc:sldMk cId="3018683560" sldId="277"/>
            <ac:spMk id="54" creationId="{46938AB5-6264-E42A-877E-C84211F1FD01}"/>
          </ac:spMkLst>
        </pc:spChg>
        <pc:spChg chg="mod">
          <ac:chgData name="Alex Nagy" userId="774b5976-713a-4108-bca1-b670de903351" providerId="ADAL" clId="{68BC1A72-7D05-4D90-BE8D-5764AB47F162}" dt="2026-09-16T15:19:58.841" v="6549" actId="20577"/>
          <ac:spMkLst>
            <pc:docMk/>
            <pc:sldMk cId="3018683560" sldId="277"/>
            <ac:spMk id="57" creationId="{96D22B35-A271-A0A7-4DD5-B05693D8A8AC}"/>
          </ac:spMkLst>
        </pc:spChg>
        <pc:spChg chg="mod">
          <ac:chgData name="Alex Nagy" userId="774b5976-713a-4108-bca1-b670de903351" providerId="ADAL" clId="{68BC1A72-7D05-4D90-BE8D-5764AB47F162}" dt="2026-09-16T15:20:19.403" v="6627" actId="20577"/>
          <ac:spMkLst>
            <pc:docMk/>
            <pc:sldMk cId="3018683560" sldId="277"/>
            <ac:spMk id="58" creationId="{32C52A84-5737-725B-0C89-5AEC35A1FA7B}"/>
          </ac:spMkLst>
        </pc:spChg>
        <pc:spChg chg="mod">
          <ac:chgData name="Alex Nagy" userId="774b5976-713a-4108-bca1-b670de903351" providerId="ADAL" clId="{68BC1A72-7D05-4D90-BE8D-5764AB47F162}" dt="2026-09-16T17:01:05.076" v="9014" actId="207"/>
          <ac:spMkLst>
            <pc:docMk/>
            <pc:sldMk cId="3018683560" sldId="277"/>
            <ac:spMk id="59" creationId="{CAF5CA63-075E-7090-634C-77F8B7A1DBDB}"/>
          </ac:spMkLst>
        </pc:spChg>
        <pc:spChg chg="mod">
          <ac:chgData name="Alex Nagy" userId="774b5976-713a-4108-bca1-b670de903351" providerId="ADAL" clId="{68BC1A72-7D05-4D90-BE8D-5764AB47F162}" dt="2026-09-16T16:07:31.888" v="8695" actId="14100"/>
          <ac:spMkLst>
            <pc:docMk/>
            <pc:sldMk cId="3018683560" sldId="277"/>
            <ac:spMk id="61" creationId="{AA97B7E3-9696-4761-FFC7-F4463F4FBA5E}"/>
          </ac:spMkLst>
        </pc:spChg>
        <pc:spChg chg="mod">
          <ac:chgData name="Alex Nagy" userId="774b5976-713a-4108-bca1-b670de903351" providerId="ADAL" clId="{68BC1A72-7D05-4D90-BE8D-5764AB47F162}" dt="2026-09-16T15:25:24.697" v="7020" actId="121"/>
          <ac:spMkLst>
            <pc:docMk/>
            <pc:sldMk cId="3018683560" sldId="277"/>
            <ac:spMk id="67" creationId="{84B0246B-7A3D-74DC-0D66-3D9E1CB6DE40}"/>
          </ac:spMkLst>
        </pc:spChg>
        <pc:graphicFrameChg chg="mod modGraphic">
          <ac:chgData name="Alex Nagy" userId="774b5976-713a-4108-bca1-b670de903351" providerId="ADAL" clId="{68BC1A72-7D05-4D90-BE8D-5764AB47F162}" dt="2026-09-17T20:52:31.151" v="12827" actId="20577"/>
          <ac:graphicFrameMkLst>
            <pc:docMk/>
            <pc:sldMk cId="3018683560" sldId="277"/>
            <ac:graphicFrameMk id="39" creationId="{35A57700-55B5-6F2A-A8DE-35A52AAE941F}"/>
          </ac:graphicFrameMkLst>
        </pc:graphicFrameChg>
      </pc:sldChg>
      <pc:sldChg chg="addSp delSp modSp add mod">
        <pc:chgData name="Alex Nagy" userId="774b5976-713a-4108-bca1-b670de903351" providerId="ADAL" clId="{68BC1A72-7D05-4D90-BE8D-5764AB47F162}" dt="2026-09-17T21:14:53.260" v="13378" actId="6549"/>
        <pc:sldMkLst>
          <pc:docMk/>
          <pc:sldMk cId="2660082570" sldId="278"/>
        </pc:sldMkLst>
        <pc:spChg chg="mod">
          <ac:chgData name="Alex Nagy" userId="774b5976-713a-4108-bca1-b670de903351" providerId="ADAL" clId="{68BC1A72-7D05-4D90-BE8D-5764AB47F162}" dt="2026-09-16T15:30:17.946" v="7078" actId="20577"/>
          <ac:spMkLst>
            <pc:docMk/>
            <pc:sldMk cId="2660082570" sldId="278"/>
            <ac:spMk id="10" creationId="{80C7C921-1BB7-E233-C139-1549E5C405CD}"/>
          </ac:spMkLst>
        </pc:spChg>
        <pc:spChg chg="mod">
          <ac:chgData name="Alex Nagy" userId="774b5976-713a-4108-bca1-b670de903351" providerId="ADAL" clId="{68BC1A72-7D05-4D90-BE8D-5764AB47F162}" dt="2026-09-16T16:01:18.007" v="8559" actId="20577"/>
          <ac:spMkLst>
            <pc:docMk/>
            <pc:sldMk cId="2660082570" sldId="278"/>
            <ac:spMk id="15" creationId="{880737D5-6A1C-0CD8-DABA-7767055EAF96}"/>
          </ac:spMkLst>
        </pc:spChg>
        <pc:spChg chg="mod">
          <ac:chgData name="Alex Nagy" userId="774b5976-713a-4108-bca1-b670de903351" providerId="ADAL" clId="{68BC1A72-7D05-4D90-BE8D-5764AB47F162}" dt="2026-09-16T16:01:24.396" v="8560"/>
          <ac:spMkLst>
            <pc:docMk/>
            <pc:sldMk cId="2660082570" sldId="278"/>
            <ac:spMk id="16" creationId="{EA7B0476-4A56-E682-5570-75D1F0CB3252}"/>
          </ac:spMkLst>
        </pc:spChg>
        <pc:spChg chg="mod">
          <ac:chgData name="Alex Nagy" userId="774b5976-713a-4108-bca1-b670de903351" providerId="ADAL" clId="{68BC1A72-7D05-4D90-BE8D-5764AB47F162}" dt="2026-09-16T16:04:20.874" v="8656" actId="20577"/>
          <ac:spMkLst>
            <pc:docMk/>
            <pc:sldMk cId="2660082570" sldId="278"/>
            <ac:spMk id="17" creationId="{4E520EA5-392B-4BE6-BAA1-3A299BC21DF8}"/>
          </ac:spMkLst>
        </pc:spChg>
        <pc:spChg chg="mod">
          <ac:chgData name="Alex Nagy" userId="774b5976-713a-4108-bca1-b670de903351" providerId="ADAL" clId="{68BC1A72-7D05-4D90-BE8D-5764AB47F162}" dt="2026-09-16T16:04:24.524" v="8657" actId="21"/>
          <ac:spMkLst>
            <pc:docMk/>
            <pc:sldMk cId="2660082570" sldId="278"/>
            <ac:spMk id="18" creationId="{899C47CA-C194-B541-64B7-B301A39BCBB4}"/>
          </ac:spMkLst>
        </pc:spChg>
        <pc:spChg chg="mod">
          <ac:chgData name="Alex Nagy" userId="774b5976-713a-4108-bca1-b670de903351" providerId="ADAL" clId="{68BC1A72-7D05-4D90-BE8D-5764AB47F162}" dt="2026-09-16T16:04:13.266" v="8649" actId="20577"/>
          <ac:spMkLst>
            <pc:docMk/>
            <pc:sldMk cId="2660082570" sldId="278"/>
            <ac:spMk id="19" creationId="{3CF73FF4-CCBF-ADA9-06A4-168DF9C57211}"/>
          </ac:spMkLst>
        </pc:spChg>
        <pc:spChg chg="mod">
          <ac:chgData name="Alex Nagy" userId="774b5976-713a-4108-bca1-b670de903351" providerId="ADAL" clId="{68BC1A72-7D05-4D90-BE8D-5764AB47F162}" dt="2026-09-16T16:04:30.383" v="8658"/>
          <ac:spMkLst>
            <pc:docMk/>
            <pc:sldMk cId="2660082570" sldId="278"/>
            <ac:spMk id="20" creationId="{7B0BD066-482B-2C66-9D54-0B310BB6AAA2}"/>
          </ac:spMkLst>
        </pc:spChg>
        <pc:spChg chg="mod">
          <ac:chgData name="Alex Nagy" userId="774b5976-713a-4108-bca1-b670de903351" providerId="ADAL" clId="{68BC1A72-7D05-4D90-BE8D-5764AB47F162}" dt="2026-09-16T17:01:18.016" v="9015" actId="207"/>
          <ac:spMkLst>
            <pc:docMk/>
            <pc:sldMk cId="2660082570" sldId="278"/>
            <ac:spMk id="33" creationId="{40012196-0925-0B7C-CF57-E8596CF5FFB3}"/>
          </ac:spMkLst>
        </pc:spChg>
        <pc:spChg chg="mod">
          <ac:chgData name="Alex Nagy" userId="774b5976-713a-4108-bca1-b670de903351" providerId="ADAL" clId="{68BC1A72-7D05-4D90-BE8D-5764AB47F162}" dt="2026-09-17T20:54:17.540" v="12852" actId="20577"/>
          <ac:spMkLst>
            <pc:docMk/>
            <pc:sldMk cId="2660082570" sldId="278"/>
            <ac:spMk id="35" creationId="{0EC85721-6E5C-8910-E468-145C4EA2D102}"/>
          </ac:spMkLst>
        </pc:spChg>
        <pc:spChg chg="mod">
          <ac:chgData name="Alex Nagy" userId="774b5976-713a-4108-bca1-b670de903351" providerId="ADAL" clId="{68BC1A72-7D05-4D90-BE8D-5764AB47F162}" dt="2026-09-16T17:01:22.734" v="9016" actId="207"/>
          <ac:spMkLst>
            <pc:docMk/>
            <pc:sldMk cId="2660082570" sldId="278"/>
            <ac:spMk id="37" creationId="{934CC93F-52A5-C08E-9A2A-7AD9FAF9AB19}"/>
          </ac:spMkLst>
        </pc:spChg>
        <pc:spChg chg="mod">
          <ac:chgData name="Alex Nagy" userId="774b5976-713a-4108-bca1-b670de903351" providerId="ADAL" clId="{68BC1A72-7D05-4D90-BE8D-5764AB47F162}" dt="2026-09-17T21:05:30.973" v="13267"/>
          <ac:spMkLst>
            <pc:docMk/>
            <pc:sldMk cId="2660082570" sldId="278"/>
            <ac:spMk id="47" creationId="{3F50A514-1D32-C8B8-FE98-0C3B4DDFB887}"/>
          </ac:spMkLst>
        </pc:spChg>
        <pc:spChg chg="add del mod">
          <ac:chgData name="Alex Nagy" userId="774b5976-713a-4108-bca1-b670de903351" providerId="ADAL" clId="{68BC1A72-7D05-4D90-BE8D-5764AB47F162}" dt="2026-09-17T21:05:34.166" v="13268"/>
          <ac:spMkLst>
            <pc:docMk/>
            <pc:sldMk cId="2660082570" sldId="278"/>
            <ac:spMk id="48" creationId="{28EE4E8A-E1CA-7DEE-683B-CBAD0A4F139F}"/>
          </ac:spMkLst>
        </pc:spChg>
        <pc:spChg chg="mod">
          <ac:chgData name="Alex Nagy" userId="774b5976-713a-4108-bca1-b670de903351" providerId="ADAL" clId="{68BC1A72-7D05-4D90-BE8D-5764AB47F162}" dt="2026-09-17T21:05:37.594" v="13270" actId="20577"/>
          <ac:spMkLst>
            <pc:docMk/>
            <pc:sldMk cId="2660082570" sldId="278"/>
            <ac:spMk id="49" creationId="{2739AE9D-21BF-BB72-B388-5CB7BC5D0D4E}"/>
          </ac:spMkLst>
        </pc:spChg>
        <pc:spChg chg="mod">
          <ac:chgData name="Alex Nagy" userId="774b5976-713a-4108-bca1-b670de903351" providerId="ADAL" clId="{68BC1A72-7D05-4D90-BE8D-5764AB47F162}" dt="2026-09-16T16:03:40.134" v="8615" actId="20577"/>
          <ac:spMkLst>
            <pc:docMk/>
            <pc:sldMk cId="2660082570" sldId="278"/>
            <ac:spMk id="52" creationId="{4CCC3FD8-4670-48F0-B1EF-B4773250EB2A}"/>
          </ac:spMkLst>
        </pc:spChg>
        <pc:spChg chg="mod">
          <ac:chgData name="Alex Nagy" userId="774b5976-713a-4108-bca1-b670de903351" providerId="ADAL" clId="{68BC1A72-7D05-4D90-BE8D-5764AB47F162}" dt="2026-09-16T16:03:56.443" v="8622"/>
          <ac:spMkLst>
            <pc:docMk/>
            <pc:sldMk cId="2660082570" sldId="278"/>
            <ac:spMk id="53" creationId="{87E5CB31-03D4-09D3-37A4-28EA59CB442B}"/>
          </ac:spMkLst>
        </pc:spChg>
        <pc:spChg chg="mod">
          <ac:chgData name="Alex Nagy" userId="774b5976-713a-4108-bca1-b670de903351" providerId="ADAL" clId="{68BC1A72-7D05-4D90-BE8D-5764AB47F162}" dt="2026-09-16T17:01:25.216" v="9017" actId="207"/>
          <ac:spMkLst>
            <pc:docMk/>
            <pc:sldMk cId="2660082570" sldId="278"/>
            <ac:spMk id="54" creationId="{4A6CC8C7-880F-D325-86F9-6649474C2C0D}"/>
          </ac:spMkLst>
        </pc:spChg>
        <pc:spChg chg="mod">
          <ac:chgData name="Alex Nagy" userId="774b5976-713a-4108-bca1-b670de903351" providerId="ADAL" clId="{68BC1A72-7D05-4D90-BE8D-5764AB47F162}" dt="2026-09-16T16:04:43.593" v="8665" actId="6549"/>
          <ac:spMkLst>
            <pc:docMk/>
            <pc:sldMk cId="2660082570" sldId="278"/>
            <ac:spMk id="57" creationId="{5947E8C2-FEC5-83F0-4607-06E1E08C8BF6}"/>
          </ac:spMkLst>
        </pc:spChg>
        <pc:spChg chg="mod">
          <ac:chgData name="Alex Nagy" userId="774b5976-713a-4108-bca1-b670de903351" providerId="ADAL" clId="{68BC1A72-7D05-4D90-BE8D-5764AB47F162}" dt="2026-09-16T18:02:58.910" v="10981" actId="20577"/>
          <ac:spMkLst>
            <pc:docMk/>
            <pc:sldMk cId="2660082570" sldId="278"/>
            <ac:spMk id="58" creationId="{34CAD954-DF2E-CAEC-3B1E-270312C275E1}"/>
          </ac:spMkLst>
        </pc:spChg>
        <pc:spChg chg="mod">
          <ac:chgData name="Alex Nagy" userId="774b5976-713a-4108-bca1-b670de903351" providerId="ADAL" clId="{68BC1A72-7D05-4D90-BE8D-5764AB47F162}" dt="2026-09-16T17:01:36.084" v="9020" actId="207"/>
          <ac:spMkLst>
            <pc:docMk/>
            <pc:sldMk cId="2660082570" sldId="278"/>
            <ac:spMk id="59" creationId="{F1082068-C427-6AE1-86DD-75FC45921764}"/>
          </ac:spMkLst>
        </pc:spChg>
        <pc:spChg chg="mod">
          <ac:chgData name="Alex Nagy" userId="774b5976-713a-4108-bca1-b670de903351" providerId="ADAL" clId="{68BC1A72-7D05-4D90-BE8D-5764AB47F162}" dt="2026-09-16T16:06:28.337" v="8675" actId="1076"/>
          <ac:spMkLst>
            <pc:docMk/>
            <pc:sldMk cId="2660082570" sldId="278"/>
            <ac:spMk id="61" creationId="{8E0D2411-76E5-2C07-B22F-7EAC966537F0}"/>
          </ac:spMkLst>
        </pc:spChg>
        <pc:spChg chg="mod">
          <ac:chgData name="Alex Nagy" userId="774b5976-713a-4108-bca1-b670de903351" providerId="ADAL" clId="{68BC1A72-7D05-4D90-BE8D-5764AB47F162}" dt="2026-09-16T15:30:24.184" v="7091" actId="20577"/>
          <ac:spMkLst>
            <pc:docMk/>
            <pc:sldMk cId="2660082570" sldId="278"/>
            <ac:spMk id="67" creationId="{595F9A7A-68DD-ABBA-0010-0F9C100F8E59}"/>
          </ac:spMkLst>
        </pc:spChg>
        <pc:grpChg chg="add mod">
          <ac:chgData name="Alex Nagy" userId="774b5976-713a-4108-bca1-b670de903351" providerId="ADAL" clId="{68BC1A72-7D05-4D90-BE8D-5764AB47F162}" dt="2026-09-17T21:06:59.430" v="13287" actId="164"/>
          <ac:grpSpMkLst>
            <pc:docMk/>
            <pc:sldMk cId="2660082570" sldId="278"/>
            <ac:grpSpMk id="6" creationId="{ADC9F50A-C8A8-84C3-5087-7FC063A4C66D}"/>
          </ac:grpSpMkLst>
        </pc:grpChg>
        <pc:grpChg chg="add mod">
          <ac:chgData name="Alex Nagy" userId="774b5976-713a-4108-bca1-b670de903351" providerId="ADAL" clId="{68BC1A72-7D05-4D90-BE8D-5764AB47F162}" dt="2026-09-17T21:07:38.022" v="13292" actId="465"/>
          <ac:grpSpMkLst>
            <pc:docMk/>
            <pc:sldMk cId="2660082570" sldId="278"/>
            <ac:grpSpMk id="7" creationId="{9EF16F8A-889B-4350-F4AB-E3801976E0D1}"/>
          </ac:grpSpMkLst>
        </pc:grpChg>
        <pc:grpChg chg="add mod">
          <ac:chgData name="Alex Nagy" userId="774b5976-713a-4108-bca1-b670de903351" providerId="ADAL" clId="{68BC1A72-7D05-4D90-BE8D-5764AB47F162}" dt="2026-09-17T21:07:38.022" v="13292" actId="465"/>
          <ac:grpSpMkLst>
            <pc:docMk/>
            <pc:sldMk cId="2660082570" sldId="278"/>
            <ac:grpSpMk id="8" creationId="{65516964-250F-6DB0-834C-A6228EEAF6D5}"/>
          </ac:grpSpMkLst>
        </pc:grpChg>
        <pc:grpChg chg="add mod">
          <ac:chgData name="Alex Nagy" userId="774b5976-713a-4108-bca1-b670de903351" providerId="ADAL" clId="{68BC1A72-7D05-4D90-BE8D-5764AB47F162}" dt="2026-09-17T21:07:38.022" v="13292" actId="465"/>
          <ac:grpSpMkLst>
            <pc:docMk/>
            <pc:sldMk cId="2660082570" sldId="278"/>
            <ac:grpSpMk id="9" creationId="{350766B3-C414-D141-A07D-65ED6202FFF8}"/>
          </ac:grpSpMkLst>
        </pc:grpChg>
        <pc:grpChg chg="add mod">
          <ac:chgData name="Alex Nagy" userId="774b5976-713a-4108-bca1-b670de903351" providerId="ADAL" clId="{68BC1A72-7D05-4D90-BE8D-5764AB47F162}" dt="2026-09-17T21:07:27.816" v="13291" actId="164"/>
          <ac:grpSpMkLst>
            <pc:docMk/>
            <pc:sldMk cId="2660082570" sldId="278"/>
            <ac:grpSpMk id="13" creationId="{B6EA0302-0A45-7FA6-E0B6-4D505D956095}"/>
          </ac:grpSpMkLst>
        </pc:grpChg>
        <pc:grpChg chg="mod">
          <ac:chgData name="Alex Nagy" userId="774b5976-713a-4108-bca1-b670de903351" providerId="ADAL" clId="{68BC1A72-7D05-4D90-BE8D-5764AB47F162}" dt="2026-09-17T21:07:27.816" v="13291" actId="164"/>
          <ac:grpSpMkLst>
            <pc:docMk/>
            <pc:sldMk cId="2660082570" sldId="278"/>
            <ac:grpSpMk id="42" creationId="{929C4B6F-3F80-77FB-E3CC-FFEEB24AE5D5}"/>
          </ac:grpSpMkLst>
        </pc:grpChg>
        <pc:grpChg chg="mod">
          <ac:chgData name="Alex Nagy" userId="774b5976-713a-4108-bca1-b670de903351" providerId="ADAL" clId="{68BC1A72-7D05-4D90-BE8D-5764AB47F162}" dt="2026-09-17T21:07:18.796" v="13290" actId="164"/>
          <ac:grpSpMkLst>
            <pc:docMk/>
            <pc:sldMk cId="2660082570" sldId="278"/>
            <ac:grpSpMk id="43" creationId="{B1A155BA-83CD-DF8F-CDC7-FF5D7C7DA8D6}"/>
          </ac:grpSpMkLst>
        </pc:grpChg>
        <pc:grpChg chg="mod">
          <ac:chgData name="Alex Nagy" userId="774b5976-713a-4108-bca1-b670de903351" providerId="ADAL" clId="{68BC1A72-7D05-4D90-BE8D-5764AB47F162}" dt="2026-09-17T21:07:05.915" v="13288" actId="164"/>
          <ac:grpSpMkLst>
            <pc:docMk/>
            <pc:sldMk cId="2660082570" sldId="278"/>
            <ac:grpSpMk id="44" creationId="{F41EB9AA-5BF9-E5E1-8E09-8D5A2E15CDFA}"/>
          </ac:grpSpMkLst>
        </pc:grpChg>
        <pc:grpChg chg="mod">
          <ac:chgData name="Alex Nagy" userId="774b5976-713a-4108-bca1-b670de903351" providerId="ADAL" clId="{68BC1A72-7D05-4D90-BE8D-5764AB47F162}" dt="2026-09-17T21:06:59.430" v="13287" actId="164"/>
          <ac:grpSpMkLst>
            <pc:docMk/>
            <pc:sldMk cId="2660082570" sldId="278"/>
            <ac:grpSpMk id="46" creationId="{2E1D23FE-A540-29E7-2FE2-08B5B0CB6CD1}"/>
          </ac:grpSpMkLst>
        </pc:grpChg>
        <pc:grpChg chg="mod">
          <ac:chgData name="Alex Nagy" userId="774b5976-713a-4108-bca1-b670de903351" providerId="ADAL" clId="{68BC1A72-7D05-4D90-BE8D-5764AB47F162}" dt="2026-09-17T21:07:12.658" v="13289" actId="164"/>
          <ac:grpSpMkLst>
            <pc:docMk/>
            <pc:sldMk cId="2660082570" sldId="278"/>
            <ac:grpSpMk id="51" creationId="{2D810756-6B70-4992-F625-0D763423C4CA}"/>
          </ac:grpSpMkLst>
        </pc:grpChg>
        <pc:grpChg chg="del mod">
          <ac:chgData name="Alex Nagy" userId="774b5976-713a-4108-bca1-b670de903351" providerId="ADAL" clId="{68BC1A72-7D05-4D90-BE8D-5764AB47F162}" dt="2026-09-17T21:05:43.323" v="13272" actId="478"/>
          <ac:grpSpMkLst>
            <pc:docMk/>
            <pc:sldMk cId="2660082570" sldId="278"/>
            <ac:grpSpMk id="56" creationId="{5BE4B97F-93EB-B55A-86E1-1D747B2100F8}"/>
          </ac:grpSpMkLst>
        </pc:grpChg>
        <pc:graphicFrameChg chg="mod modGraphic">
          <ac:chgData name="Alex Nagy" userId="774b5976-713a-4108-bca1-b670de903351" providerId="ADAL" clId="{68BC1A72-7D05-4D90-BE8D-5764AB47F162}" dt="2026-09-17T21:14:53.260" v="13378" actId="6549"/>
          <ac:graphicFrameMkLst>
            <pc:docMk/>
            <pc:sldMk cId="2660082570" sldId="278"/>
            <ac:graphicFrameMk id="39" creationId="{B1A1AEFA-1D99-B11D-C074-DEA0E42F0ECD}"/>
          </ac:graphicFrameMkLst>
        </pc:graphicFrameChg>
        <pc:picChg chg="mod">
          <ac:chgData name="Alex Nagy" userId="774b5976-713a-4108-bca1-b670de903351" providerId="ADAL" clId="{68BC1A72-7D05-4D90-BE8D-5764AB47F162}" dt="2026-09-17T21:07:27.816" v="13291" actId="164"/>
          <ac:picMkLst>
            <pc:docMk/>
            <pc:sldMk cId="2660082570" sldId="278"/>
            <ac:picMk id="4" creationId="{67FEB7AE-C017-2BDA-B337-C0E85DF859D9}"/>
          </ac:picMkLst>
        </pc:picChg>
        <pc:picChg chg="mod">
          <ac:chgData name="Alex Nagy" userId="774b5976-713a-4108-bca1-b670de903351" providerId="ADAL" clId="{68BC1A72-7D05-4D90-BE8D-5764AB47F162}" dt="2026-09-17T21:07:05.915" v="13288" actId="164"/>
          <ac:picMkLst>
            <pc:docMk/>
            <pc:sldMk cId="2660082570" sldId="278"/>
            <ac:picMk id="5" creationId="{E672F49B-E56A-13DF-719E-6480CDA38928}"/>
          </ac:picMkLst>
        </pc:picChg>
        <pc:picChg chg="mod">
          <ac:chgData name="Alex Nagy" userId="774b5976-713a-4108-bca1-b670de903351" providerId="ADAL" clId="{68BC1A72-7D05-4D90-BE8D-5764AB47F162}" dt="2026-09-17T21:07:18.796" v="13290" actId="164"/>
          <ac:picMkLst>
            <pc:docMk/>
            <pc:sldMk cId="2660082570" sldId="278"/>
            <ac:picMk id="41" creationId="{C4A33217-81CC-13ED-29AB-735514708E2E}"/>
          </ac:picMkLst>
        </pc:picChg>
        <pc:picChg chg="add del mod">
          <ac:chgData name="Alex Nagy" userId="774b5976-713a-4108-bca1-b670de903351" providerId="ADAL" clId="{68BC1A72-7D05-4D90-BE8D-5764AB47F162}" dt="2026-09-17T21:06:59.430" v="13287" actId="164"/>
          <ac:picMkLst>
            <pc:docMk/>
            <pc:sldMk cId="2660082570" sldId="278"/>
            <ac:picMk id="45" creationId="{245B8ACA-7466-967F-5F9E-ADAD9DD20119}"/>
          </ac:picMkLst>
        </pc:picChg>
        <pc:picChg chg="mod">
          <ac:chgData name="Alex Nagy" userId="774b5976-713a-4108-bca1-b670de903351" providerId="ADAL" clId="{68BC1A72-7D05-4D90-BE8D-5764AB47F162}" dt="2026-09-17T21:07:12.658" v="13289" actId="164"/>
          <ac:picMkLst>
            <pc:docMk/>
            <pc:sldMk cId="2660082570" sldId="278"/>
            <ac:picMk id="50" creationId="{ABFFFD6B-B4AC-8C8B-C672-13A1C7AA425B}"/>
          </ac:picMkLst>
        </pc:picChg>
        <pc:picChg chg="del">
          <ac:chgData name="Alex Nagy" userId="774b5976-713a-4108-bca1-b670de903351" providerId="ADAL" clId="{68BC1A72-7D05-4D90-BE8D-5764AB47F162}" dt="2026-09-17T21:05:42.521" v="13271" actId="478"/>
          <ac:picMkLst>
            <pc:docMk/>
            <pc:sldMk cId="2660082570" sldId="278"/>
            <ac:picMk id="55" creationId="{7A779CBD-D493-9980-DAE9-E5920DE695A8}"/>
          </ac:picMkLst>
        </pc:picChg>
      </pc:sldChg>
      <pc:sldChg chg="modSp add mod ord">
        <pc:chgData name="Alex Nagy" userId="774b5976-713a-4108-bca1-b670de903351" providerId="ADAL" clId="{68BC1A72-7D05-4D90-BE8D-5764AB47F162}" dt="2026-09-17T21:11:53.860" v="13372" actId="20577"/>
        <pc:sldMkLst>
          <pc:docMk/>
          <pc:sldMk cId="3689105445" sldId="279"/>
        </pc:sldMkLst>
        <pc:spChg chg="mod">
          <ac:chgData name="Alex Nagy" userId="774b5976-713a-4108-bca1-b670de903351" providerId="ADAL" clId="{68BC1A72-7D05-4D90-BE8D-5764AB47F162}" dt="2026-09-16T17:59:23.394" v="10814" actId="20577"/>
          <ac:spMkLst>
            <pc:docMk/>
            <pc:sldMk cId="3689105445" sldId="279"/>
            <ac:spMk id="6" creationId="{78DA1179-BA6B-0337-09A5-A49C1DE97F69}"/>
          </ac:spMkLst>
        </pc:spChg>
        <pc:spChg chg="mod">
          <ac:chgData name="Alex Nagy" userId="774b5976-713a-4108-bca1-b670de903351" providerId="ADAL" clId="{68BC1A72-7D05-4D90-BE8D-5764AB47F162}" dt="2026-09-16T19:37:13.637" v="11074" actId="20577"/>
          <ac:spMkLst>
            <pc:docMk/>
            <pc:sldMk cId="3689105445" sldId="279"/>
            <ac:spMk id="7" creationId="{935A4A4F-4BB9-EEE2-FE55-D4BD86D0593B}"/>
          </ac:spMkLst>
        </pc:spChg>
        <pc:spChg chg="mod">
          <ac:chgData name="Alex Nagy" userId="774b5976-713a-4108-bca1-b670de903351" providerId="ADAL" clId="{68BC1A72-7D05-4D90-BE8D-5764AB47F162}" dt="2026-09-16T18:00:10.712" v="10961" actId="20577"/>
          <ac:spMkLst>
            <pc:docMk/>
            <pc:sldMk cId="3689105445" sldId="279"/>
            <ac:spMk id="8" creationId="{14F455D0-7EA4-F3DD-DD52-CD4BAB92CC47}"/>
          </ac:spMkLst>
        </pc:spChg>
        <pc:spChg chg="mod">
          <ac:chgData name="Alex Nagy" userId="774b5976-713a-4108-bca1-b670de903351" providerId="ADAL" clId="{68BC1A72-7D05-4D90-BE8D-5764AB47F162}" dt="2026-09-17T21:11:53.860" v="13372" actId="20577"/>
          <ac:spMkLst>
            <pc:docMk/>
            <pc:sldMk cId="3689105445" sldId="279"/>
            <ac:spMk id="10" creationId="{99C2EDB4-1458-6826-16A3-77FD07F30231}"/>
          </ac:spMkLst>
        </pc:spChg>
      </pc:sldChg>
      <pc:sldChg chg="addSp delSp modSp add mod ord">
        <pc:chgData name="Alex Nagy" userId="774b5976-713a-4108-bca1-b670de903351" providerId="ADAL" clId="{68BC1A72-7D05-4D90-BE8D-5764AB47F162}" dt="2026-09-17T14:01:18.760" v="12822" actId="20577"/>
        <pc:sldMkLst>
          <pc:docMk/>
          <pc:sldMk cId="2508218439" sldId="280"/>
        </pc:sldMkLst>
        <pc:spChg chg="mod">
          <ac:chgData name="Alex Nagy" userId="774b5976-713a-4108-bca1-b670de903351" providerId="ADAL" clId="{68BC1A72-7D05-4D90-BE8D-5764AB47F162}" dt="2026-09-17T14:01:18.760" v="12822" actId="20577"/>
          <ac:spMkLst>
            <pc:docMk/>
            <pc:sldMk cId="2508218439" sldId="280"/>
            <ac:spMk id="6" creationId="{3D52E0B2-3254-2296-39FB-569D7AAD33EC}"/>
          </ac:spMkLst>
        </pc:spChg>
        <pc:spChg chg="mod">
          <ac:chgData name="Alex Nagy" userId="774b5976-713a-4108-bca1-b670de903351" providerId="ADAL" clId="{68BC1A72-7D05-4D90-BE8D-5764AB47F162}" dt="2026-09-17T13:57:44.656" v="12734" actId="20577"/>
          <ac:spMkLst>
            <pc:docMk/>
            <pc:sldMk cId="2508218439" sldId="280"/>
            <ac:spMk id="10" creationId="{48B72BF1-9225-854C-1B24-A59802E2ABBD}"/>
          </ac:spMkLst>
        </pc:spChg>
        <pc:spChg chg="mod">
          <ac:chgData name="Alex Nagy" userId="774b5976-713a-4108-bca1-b670de903351" providerId="ADAL" clId="{68BC1A72-7D05-4D90-BE8D-5764AB47F162}" dt="2026-09-17T14:00:53.293" v="12795" actId="20577"/>
          <ac:spMkLst>
            <pc:docMk/>
            <pc:sldMk cId="2508218439" sldId="280"/>
            <ac:spMk id="11" creationId="{88CAE042-EB63-30B3-4255-848A141A1451}"/>
          </ac:spMkLst>
        </pc:spChg>
        <pc:spChg chg="mod">
          <ac:chgData name="Alex Nagy" userId="774b5976-713a-4108-bca1-b670de903351" providerId="ADAL" clId="{68BC1A72-7D05-4D90-BE8D-5764AB47F162}" dt="2026-09-17T13:54:00.675" v="12662" actId="164"/>
          <ac:spMkLst>
            <pc:docMk/>
            <pc:sldMk cId="2508218439" sldId="280"/>
            <ac:spMk id="14" creationId="{C99C0783-0338-8C7F-72B1-FFDEDE5D288F}"/>
          </ac:spMkLst>
        </pc:spChg>
        <pc:spChg chg="del">
          <ac:chgData name="Alex Nagy" userId="774b5976-713a-4108-bca1-b670de903351" providerId="ADAL" clId="{68BC1A72-7D05-4D90-BE8D-5764AB47F162}" dt="2026-09-17T13:16:08.139" v="11271" actId="478"/>
          <ac:spMkLst>
            <pc:docMk/>
            <pc:sldMk cId="2508218439" sldId="280"/>
            <ac:spMk id="15" creationId="{EA088FC7-10D1-5E74-5A2E-33AD7CD0707A}"/>
          </ac:spMkLst>
        </pc:spChg>
        <pc:spChg chg="del">
          <ac:chgData name="Alex Nagy" userId="774b5976-713a-4108-bca1-b670de903351" providerId="ADAL" clId="{68BC1A72-7D05-4D90-BE8D-5764AB47F162}" dt="2026-09-17T13:44:03.717" v="11473" actId="478"/>
          <ac:spMkLst>
            <pc:docMk/>
            <pc:sldMk cId="2508218439" sldId="280"/>
            <ac:spMk id="16" creationId="{3D579D80-B310-AA08-77A7-52DAE9DC82E7}"/>
          </ac:spMkLst>
        </pc:spChg>
        <pc:spChg chg="add del mod">
          <ac:chgData name="Alex Nagy" userId="774b5976-713a-4108-bca1-b670de903351" providerId="ADAL" clId="{68BC1A72-7D05-4D90-BE8D-5764AB47F162}" dt="2026-09-17T13:43:56.671" v="11472" actId="478"/>
          <ac:spMkLst>
            <pc:docMk/>
            <pc:sldMk cId="2508218439" sldId="280"/>
            <ac:spMk id="18" creationId="{B36F3BF3-3AB4-CC19-739F-E852F9351E2D}"/>
          </ac:spMkLst>
        </pc:spChg>
        <pc:spChg chg="mod">
          <ac:chgData name="Alex Nagy" userId="774b5976-713a-4108-bca1-b670de903351" providerId="ADAL" clId="{68BC1A72-7D05-4D90-BE8D-5764AB47F162}" dt="2026-09-17T13:54:00.675" v="12662" actId="164"/>
          <ac:spMkLst>
            <pc:docMk/>
            <pc:sldMk cId="2508218439" sldId="280"/>
            <ac:spMk id="19" creationId="{21E77A81-2823-C268-A2B5-B7A626BAF738}"/>
          </ac:spMkLst>
        </pc:spChg>
        <pc:spChg chg="del">
          <ac:chgData name="Alex Nagy" userId="774b5976-713a-4108-bca1-b670de903351" providerId="ADAL" clId="{68BC1A72-7D05-4D90-BE8D-5764AB47F162}" dt="2026-09-17T13:44:06.799" v="11474" actId="478"/>
          <ac:spMkLst>
            <pc:docMk/>
            <pc:sldMk cId="2508218439" sldId="280"/>
            <ac:spMk id="21" creationId="{4BBAFF55-BC92-0C3B-7CEB-A170869F8C8A}"/>
          </ac:spMkLst>
        </pc:spChg>
        <pc:spChg chg="del">
          <ac:chgData name="Alex Nagy" userId="774b5976-713a-4108-bca1-b670de903351" providerId="ADAL" clId="{68BC1A72-7D05-4D90-BE8D-5764AB47F162}" dt="2026-09-17T13:44:03.717" v="11473" actId="478"/>
          <ac:spMkLst>
            <pc:docMk/>
            <pc:sldMk cId="2508218439" sldId="280"/>
            <ac:spMk id="22" creationId="{4C887B9D-293B-1246-BD4A-A6913A277315}"/>
          </ac:spMkLst>
        </pc:spChg>
        <pc:spChg chg="add mod">
          <ac:chgData name="Alex Nagy" userId="774b5976-713a-4108-bca1-b670de903351" providerId="ADAL" clId="{68BC1A72-7D05-4D90-BE8D-5764AB47F162}" dt="2026-09-17T13:54:05.383" v="12663" actId="164"/>
          <ac:spMkLst>
            <pc:docMk/>
            <pc:sldMk cId="2508218439" sldId="280"/>
            <ac:spMk id="23" creationId="{C9E9205D-6E08-4B9F-7661-AB7A49EA8A8F}"/>
          </ac:spMkLst>
        </pc:spChg>
        <pc:spChg chg="add mod">
          <ac:chgData name="Alex Nagy" userId="774b5976-713a-4108-bca1-b670de903351" providerId="ADAL" clId="{68BC1A72-7D05-4D90-BE8D-5764AB47F162}" dt="2026-09-17T13:54:05.383" v="12663" actId="164"/>
          <ac:spMkLst>
            <pc:docMk/>
            <pc:sldMk cId="2508218439" sldId="280"/>
            <ac:spMk id="25" creationId="{2389F3E4-6D07-400B-4900-2D9F382CE9FA}"/>
          </ac:spMkLst>
        </pc:spChg>
        <pc:spChg chg="add mod">
          <ac:chgData name="Alex Nagy" userId="774b5976-713a-4108-bca1-b670de903351" providerId="ADAL" clId="{68BC1A72-7D05-4D90-BE8D-5764AB47F162}" dt="2026-09-17T13:54:10.669" v="12664" actId="164"/>
          <ac:spMkLst>
            <pc:docMk/>
            <pc:sldMk cId="2508218439" sldId="280"/>
            <ac:spMk id="27" creationId="{5AD8DC2E-773E-BCC8-64FC-008A3845C576}"/>
          </ac:spMkLst>
        </pc:spChg>
        <pc:spChg chg="del">
          <ac:chgData name="Alex Nagy" userId="774b5976-713a-4108-bca1-b670de903351" providerId="ADAL" clId="{68BC1A72-7D05-4D90-BE8D-5764AB47F162}" dt="2026-09-17T13:14:00.104" v="11267" actId="14826"/>
          <ac:spMkLst>
            <pc:docMk/>
            <pc:sldMk cId="2508218439" sldId="280"/>
            <ac:spMk id="28" creationId="{7311117D-02E4-EEC5-9A69-A659010F1196}"/>
          </ac:spMkLst>
        </pc:spChg>
        <pc:spChg chg="add mod">
          <ac:chgData name="Alex Nagy" userId="774b5976-713a-4108-bca1-b670de903351" providerId="ADAL" clId="{68BC1A72-7D05-4D90-BE8D-5764AB47F162}" dt="2026-09-17T13:54:10.669" v="12664" actId="164"/>
          <ac:spMkLst>
            <pc:docMk/>
            <pc:sldMk cId="2508218439" sldId="280"/>
            <ac:spMk id="30" creationId="{4D3DBD73-21A1-D6DC-5D7B-610F7CEAF814}"/>
          </ac:spMkLst>
        </pc:spChg>
        <pc:spChg chg="add mod">
          <ac:chgData name="Alex Nagy" userId="774b5976-713a-4108-bca1-b670de903351" providerId="ADAL" clId="{68BC1A72-7D05-4D90-BE8D-5764AB47F162}" dt="2026-09-17T13:54:14.491" v="12665" actId="164"/>
          <ac:spMkLst>
            <pc:docMk/>
            <pc:sldMk cId="2508218439" sldId="280"/>
            <ac:spMk id="32" creationId="{8816F4D3-90A8-2681-7BFE-E701E0C30AD0}"/>
          </ac:spMkLst>
        </pc:spChg>
        <pc:spChg chg="add mod">
          <ac:chgData name="Alex Nagy" userId="774b5976-713a-4108-bca1-b670de903351" providerId="ADAL" clId="{68BC1A72-7D05-4D90-BE8D-5764AB47F162}" dt="2026-09-17T13:54:14.491" v="12665" actId="164"/>
          <ac:spMkLst>
            <pc:docMk/>
            <pc:sldMk cId="2508218439" sldId="280"/>
            <ac:spMk id="34" creationId="{BB00D0FB-E47B-5F43-93F6-DF6BD39E51C5}"/>
          </ac:spMkLst>
        </pc:spChg>
        <pc:spChg chg="add mod">
          <ac:chgData name="Alex Nagy" userId="774b5976-713a-4108-bca1-b670de903351" providerId="ADAL" clId="{68BC1A72-7D05-4D90-BE8D-5764AB47F162}" dt="2026-09-17T13:57:15.361" v="12687" actId="6549"/>
          <ac:spMkLst>
            <pc:docMk/>
            <pc:sldMk cId="2508218439" sldId="280"/>
            <ac:spMk id="36" creationId="{354F9B4F-7263-655F-6CB1-A0213BEACC74}"/>
          </ac:spMkLst>
        </pc:spChg>
        <pc:spChg chg="add mod">
          <ac:chgData name="Alex Nagy" userId="774b5976-713a-4108-bca1-b670de903351" providerId="ADAL" clId="{68BC1A72-7D05-4D90-BE8D-5764AB47F162}" dt="2026-09-17T13:54:18.541" v="12666" actId="164"/>
          <ac:spMkLst>
            <pc:docMk/>
            <pc:sldMk cId="2508218439" sldId="280"/>
            <ac:spMk id="38" creationId="{A30C0669-4729-9054-2330-3B58AA39001D}"/>
          </ac:spMkLst>
        </pc:spChg>
        <pc:spChg chg="add mod">
          <ac:chgData name="Alex Nagy" userId="774b5976-713a-4108-bca1-b670de903351" providerId="ADAL" clId="{68BC1A72-7D05-4D90-BE8D-5764AB47F162}" dt="2026-09-17T13:54:22.231" v="12667" actId="164"/>
          <ac:spMkLst>
            <pc:docMk/>
            <pc:sldMk cId="2508218439" sldId="280"/>
            <ac:spMk id="40" creationId="{496512EE-5E9F-84E1-13C3-A8430BAA538E}"/>
          </ac:spMkLst>
        </pc:spChg>
        <pc:spChg chg="add mod">
          <ac:chgData name="Alex Nagy" userId="774b5976-713a-4108-bca1-b670de903351" providerId="ADAL" clId="{68BC1A72-7D05-4D90-BE8D-5764AB47F162}" dt="2026-09-17T13:54:22.231" v="12667" actId="164"/>
          <ac:spMkLst>
            <pc:docMk/>
            <pc:sldMk cId="2508218439" sldId="280"/>
            <ac:spMk id="42" creationId="{5171FCF9-4037-A773-60B3-60A4271807C8}"/>
          </ac:spMkLst>
        </pc:spChg>
        <pc:spChg chg="add mod">
          <ac:chgData name="Alex Nagy" userId="774b5976-713a-4108-bca1-b670de903351" providerId="ADAL" clId="{68BC1A72-7D05-4D90-BE8D-5764AB47F162}" dt="2026-09-17T13:54:28.120" v="12668" actId="164"/>
          <ac:spMkLst>
            <pc:docMk/>
            <pc:sldMk cId="2508218439" sldId="280"/>
            <ac:spMk id="44" creationId="{FBBA4ABE-9380-3A02-E01C-D11419755266}"/>
          </ac:spMkLst>
        </pc:spChg>
        <pc:spChg chg="add mod">
          <ac:chgData name="Alex Nagy" userId="774b5976-713a-4108-bca1-b670de903351" providerId="ADAL" clId="{68BC1A72-7D05-4D90-BE8D-5764AB47F162}" dt="2026-09-17T13:54:28.120" v="12668" actId="164"/>
          <ac:spMkLst>
            <pc:docMk/>
            <pc:sldMk cId="2508218439" sldId="280"/>
            <ac:spMk id="46" creationId="{0CE5789D-0012-DDE8-1412-2E989258563E}"/>
          </ac:spMkLst>
        </pc:spChg>
        <pc:spChg chg="add mod">
          <ac:chgData name="Alex Nagy" userId="774b5976-713a-4108-bca1-b670de903351" providerId="ADAL" clId="{68BC1A72-7D05-4D90-BE8D-5764AB47F162}" dt="2026-09-17T13:54:31.985" v="12669" actId="164"/>
          <ac:spMkLst>
            <pc:docMk/>
            <pc:sldMk cId="2508218439" sldId="280"/>
            <ac:spMk id="48" creationId="{9855E2F1-3F63-5D44-611E-2968A8C59C93}"/>
          </ac:spMkLst>
        </pc:spChg>
        <pc:spChg chg="del">
          <ac:chgData name="Alex Nagy" userId="774b5976-713a-4108-bca1-b670de903351" providerId="ADAL" clId="{68BC1A72-7D05-4D90-BE8D-5764AB47F162}" dt="2026-09-17T13:44:03.717" v="11473" actId="478"/>
          <ac:spMkLst>
            <pc:docMk/>
            <pc:sldMk cId="2508218439" sldId="280"/>
            <ac:spMk id="49" creationId="{A50E02EF-C792-AF29-6162-53CAE6657870}"/>
          </ac:spMkLst>
        </pc:spChg>
        <pc:spChg chg="del">
          <ac:chgData name="Alex Nagy" userId="774b5976-713a-4108-bca1-b670de903351" providerId="ADAL" clId="{68BC1A72-7D05-4D90-BE8D-5764AB47F162}" dt="2026-09-17T13:44:03.717" v="11473" actId="478"/>
          <ac:spMkLst>
            <pc:docMk/>
            <pc:sldMk cId="2508218439" sldId="280"/>
            <ac:spMk id="51" creationId="{6423A3BB-7F3D-0F77-D3CB-E673598CB863}"/>
          </ac:spMkLst>
        </pc:spChg>
        <pc:spChg chg="add mod">
          <ac:chgData name="Alex Nagy" userId="774b5976-713a-4108-bca1-b670de903351" providerId="ADAL" clId="{68BC1A72-7D05-4D90-BE8D-5764AB47F162}" dt="2026-09-17T13:54:31.985" v="12669" actId="164"/>
          <ac:spMkLst>
            <pc:docMk/>
            <pc:sldMk cId="2508218439" sldId="280"/>
            <ac:spMk id="52" creationId="{E6026270-5D26-0A21-0DAF-391B66305EE6}"/>
          </ac:spMkLst>
        </pc:spChg>
        <pc:spChg chg="del">
          <ac:chgData name="Alex Nagy" userId="774b5976-713a-4108-bca1-b670de903351" providerId="ADAL" clId="{68BC1A72-7D05-4D90-BE8D-5764AB47F162}" dt="2026-09-17T13:44:03.717" v="11473" actId="478"/>
          <ac:spMkLst>
            <pc:docMk/>
            <pc:sldMk cId="2508218439" sldId="280"/>
            <ac:spMk id="53" creationId="{1CA1A045-E72A-A9E3-FB13-568EA3D427D5}"/>
          </ac:spMkLst>
        </pc:spChg>
        <pc:spChg chg="del">
          <ac:chgData name="Alex Nagy" userId="774b5976-713a-4108-bca1-b670de903351" providerId="ADAL" clId="{68BC1A72-7D05-4D90-BE8D-5764AB47F162}" dt="2026-09-17T13:44:03.717" v="11473" actId="478"/>
          <ac:spMkLst>
            <pc:docMk/>
            <pc:sldMk cId="2508218439" sldId="280"/>
            <ac:spMk id="55" creationId="{9A064E59-697D-54E6-E0C0-6AB4E8F64688}"/>
          </ac:spMkLst>
        </pc:spChg>
        <pc:spChg chg="add mod">
          <ac:chgData name="Alex Nagy" userId="774b5976-713a-4108-bca1-b670de903351" providerId="ADAL" clId="{68BC1A72-7D05-4D90-BE8D-5764AB47F162}" dt="2026-09-17T13:54:36.631" v="12670" actId="164"/>
          <ac:spMkLst>
            <pc:docMk/>
            <pc:sldMk cId="2508218439" sldId="280"/>
            <ac:spMk id="56" creationId="{D827DCD9-8BC9-47BE-BC0E-298B46C3CBE8}"/>
          </ac:spMkLst>
        </pc:spChg>
        <pc:spChg chg="del">
          <ac:chgData name="Alex Nagy" userId="774b5976-713a-4108-bca1-b670de903351" providerId="ADAL" clId="{68BC1A72-7D05-4D90-BE8D-5764AB47F162}" dt="2026-09-17T13:44:03.717" v="11473" actId="478"/>
          <ac:spMkLst>
            <pc:docMk/>
            <pc:sldMk cId="2508218439" sldId="280"/>
            <ac:spMk id="57" creationId="{9E50ED9B-97F3-2E2E-4738-4B14621B7147}"/>
          </ac:spMkLst>
        </pc:spChg>
        <pc:spChg chg="del">
          <ac:chgData name="Alex Nagy" userId="774b5976-713a-4108-bca1-b670de903351" providerId="ADAL" clId="{68BC1A72-7D05-4D90-BE8D-5764AB47F162}" dt="2026-09-17T13:44:03.717" v="11473" actId="478"/>
          <ac:spMkLst>
            <pc:docMk/>
            <pc:sldMk cId="2508218439" sldId="280"/>
            <ac:spMk id="59" creationId="{B9EC58D5-91D9-9083-2A75-91C7A33EF49B}"/>
          </ac:spMkLst>
        </pc:spChg>
        <pc:spChg chg="add mod">
          <ac:chgData name="Alex Nagy" userId="774b5976-713a-4108-bca1-b670de903351" providerId="ADAL" clId="{68BC1A72-7D05-4D90-BE8D-5764AB47F162}" dt="2026-09-17T13:54:36.631" v="12670" actId="164"/>
          <ac:spMkLst>
            <pc:docMk/>
            <pc:sldMk cId="2508218439" sldId="280"/>
            <ac:spMk id="60" creationId="{C097E09C-2E87-D332-8A9A-01DF64B7F04E}"/>
          </ac:spMkLst>
        </pc:spChg>
        <pc:spChg chg="del">
          <ac:chgData name="Alex Nagy" userId="774b5976-713a-4108-bca1-b670de903351" providerId="ADAL" clId="{68BC1A72-7D05-4D90-BE8D-5764AB47F162}" dt="2026-09-17T13:44:03.717" v="11473" actId="478"/>
          <ac:spMkLst>
            <pc:docMk/>
            <pc:sldMk cId="2508218439" sldId="280"/>
            <ac:spMk id="62" creationId="{5FE708CB-26B0-8327-71F8-EA33B4E1465B}"/>
          </ac:spMkLst>
        </pc:spChg>
        <pc:spChg chg="add del mod">
          <ac:chgData name="Alex Nagy" userId="774b5976-713a-4108-bca1-b670de903351" providerId="ADAL" clId="{68BC1A72-7D05-4D90-BE8D-5764AB47F162}" dt="2026-09-17T13:48:49.906" v="12053" actId="478"/>
          <ac:spMkLst>
            <pc:docMk/>
            <pc:sldMk cId="2508218439" sldId="280"/>
            <ac:spMk id="63" creationId="{D69833EF-2DAD-EC5A-B7DD-FA8438A58F02}"/>
          </ac:spMkLst>
        </pc:spChg>
        <pc:spChg chg="del">
          <ac:chgData name="Alex Nagy" userId="774b5976-713a-4108-bca1-b670de903351" providerId="ADAL" clId="{68BC1A72-7D05-4D90-BE8D-5764AB47F162}" dt="2026-09-17T13:44:03.717" v="11473" actId="478"/>
          <ac:spMkLst>
            <pc:docMk/>
            <pc:sldMk cId="2508218439" sldId="280"/>
            <ac:spMk id="64" creationId="{5BF12CD6-D955-0065-FC78-3C6EAD9F51AE}"/>
          </ac:spMkLst>
        </pc:spChg>
        <pc:spChg chg="add del mod">
          <ac:chgData name="Alex Nagy" userId="774b5976-713a-4108-bca1-b670de903351" providerId="ADAL" clId="{68BC1A72-7D05-4D90-BE8D-5764AB47F162}" dt="2026-09-17T13:48:52.863" v="12056"/>
          <ac:spMkLst>
            <pc:docMk/>
            <pc:sldMk cId="2508218439" sldId="280"/>
            <ac:spMk id="66" creationId="{4760EB97-ADB4-ED6E-C89F-4BA1ECA675EA}"/>
          </ac:spMkLst>
        </pc:spChg>
        <pc:grpChg chg="add mod">
          <ac:chgData name="Alex Nagy" userId="774b5976-713a-4108-bca1-b670de903351" providerId="ADAL" clId="{68BC1A72-7D05-4D90-BE8D-5764AB47F162}" dt="2026-09-17T13:54:00.675" v="12662" actId="164"/>
          <ac:grpSpMkLst>
            <pc:docMk/>
            <pc:sldMk cId="2508218439" sldId="280"/>
            <ac:grpSpMk id="67" creationId="{161EE814-B952-06BB-AD95-5AC7B643438C}"/>
          </ac:grpSpMkLst>
        </pc:grpChg>
        <pc:grpChg chg="add mod">
          <ac:chgData name="Alex Nagy" userId="774b5976-713a-4108-bca1-b670de903351" providerId="ADAL" clId="{68BC1A72-7D05-4D90-BE8D-5764AB47F162}" dt="2026-09-17T13:57:27.541" v="12688" actId="465"/>
          <ac:grpSpMkLst>
            <pc:docMk/>
            <pc:sldMk cId="2508218439" sldId="280"/>
            <ac:grpSpMk id="68" creationId="{FCBAC35C-C933-FC2D-CB3B-3B29522A49F7}"/>
          </ac:grpSpMkLst>
        </pc:grpChg>
        <pc:grpChg chg="add mod">
          <ac:chgData name="Alex Nagy" userId="774b5976-713a-4108-bca1-b670de903351" providerId="ADAL" clId="{68BC1A72-7D05-4D90-BE8D-5764AB47F162}" dt="2026-09-17T13:57:27.541" v="12688" actId="465"/>
          <ac:grpSpMkLst>
            <pc:docMk/>
            <pc:sldMk cId="2508218439" sldId="280"/>
            <ac:grpSpMk id="69" creationId="{E9A2ED1E-71B1-EBE9-354D-72C8E963EA2E}"/>
          </ac:grpSpMkLst>
        </pc:grpChg>
        <pc:grpChg chg="add mod">
          <ac:chgData name="Alex Nagy" userId="774b5976-713a-4108-bca1-b670de903351" providerId="ADAL" clId="{68BC1A72-7D05-4D90-BE8D-5764AB47F162}" dt="2026-09-17T13:57:27.541" v="12688" actId="465"/>
          <ac:grpSpMkLst>
            <pc:docMk/>
            <pc:sldMk cId="2508218439" sldId="280"/>
            <ac:grpSpMk id="70" creationId="{876A3F2E-46B8-5600-9149-6A2F167F4621}"/>
          </ac:grpSpMkLst>
        </pc:grpChg>
        <pc:grpChg chg="add mod">
          <ac:chgData name="Alex Nagy" userId="774b5976-713a-4108-bca1-b670de903351" providerId="ADAL" clId="{68BC1A72-7D05-4D90-BE8D-5764AB47F162}" dt="2026-09-17T13:57:27.541" v="12688" actId="465"/>
          <ac:grpSpMkLst>
            <pc:docMk/>
            <pc:sldMk cId="2508218439" sldId="280"/>
            <ac:grpSpMk id="71" creationId="{AFF7BDCA-5FD7-3A33-E120-91425474B28D}"/>
          </ac:grpSpMkLst>
        </pc:grpChg>
        <pc:grpChg chg="add mod">
          <ac:chgData name="Alex Nagy" userId="774b5976-713a-4108-bca1-b670de903351" providerId="ADAL" clId="{68BC1A72-7D05-4D90-BE8D-5764AB47F162}" dt="2026-09-17T13:57:27.541" v="12688" actId="465"/>
          <ac:grpSpMkLst>
            <pc:docMk/>
            <pc:sldMk cId="2508218439" sldId="280"/>
            <ac:grpSpMk id="72" creationId="{86F16514-9FA0-AE3C-8C10-5A4488CC5011}"/>
          </ac:grpSpMkLst>
        </pc:grpChg>
        <pc:grpChg chg="add mod">
          <ac:chgData name="Alex Nagy" userId="774b5976-713a-4108-bca1-b670de903351" providerId="ADAL" clId="{68BC1A72-7D05-4D90-BE8D-5764AB47F162}" dt="2026-09-17T13:57:27.541" v="12688" actId="465"/>
          <ac:grpSpMkLst>
            <pc:docMk/>
            <pc:sldMk cId="2508218439" sldId="280"/>
            <ac:grpSpMk id="73" creationId="{BB8D3478-EBA8-98F1-CCCF-11BFDE522424}"/>
          </ac:grpSpMkLst>
        </pc:grpChg>
        <pc:grpChg chg="add mod">
          <ac:chgData name="Alex Nagy" userId="774b5976-713a-4108-bca1-b670de903351" providerId="ADAL" clId="{68BC1A72-7D05-4D90-BE8D-5764AB47F162}" dt="2026-09-17T13:57:27.541" v="12688" actId="465"/>
          <ac:grpSpMkLst>
            <pc:docMk/>
            <pc:sldMk cId="2508218439" sldId="280"/>
            <ac:grpSpMk id="74" creationId="{31F6305C-633E-BDF5-9F5F-2DEF926B8427}"/>
          </ac:grpSpMkLst>
        </pc:grpChg>
        <pc:grpChg chg="add mod">
          <ac:chgData name="Alex Nagy" userId="774b5976-713a-4108-bca1-b670de903351" providerId="ADAL" clId="{68BC1A72-7D05-4D90-BE8D-5764AB47F162}" dt="2026-09-17T13:55:26.423" v="12677" actId="1076"/>
          <ac:grpSpMkLst>
            <pc:docMk/>
            <pc:sldMk cId="2508218439" sldId="280"/>
            <ac:grpSpMk id="75" creationId="{1CD7DE1F-CFF5-3A0C-A80D-CDE4907CDF4B}"/>
          </ac:grpSpMkLst>
        </pc:grpChg>
        <pc:picChg chg="mod">
          <ac:chgData name="Alex Nagy" userId="774b5976-713a-4108-bca1-b670de903351" providerId="ADAL" clId="{68BC1A72-7D05-4D90-BE8D-5764AB47F162}" dt="2026-09-17T13:54:42.518" v="12672" actId="1076"/>
          <ac:picMkLst>
            <pc:docMk/>
            <pc:sldMk cId="2508218439" sldId="280"/>
            <ac:picMk id="4" creationId="{CF051073-EB35-B629-B5EC-07FF8AC26C02}"/>
          </ac:picMkLst>
        </pc:picChg>
        <pc:picChg chg="mod">
          <ac:chgData name="Alex Nagy" userId="774b5976-713a-4108-bca1-b670de903351" providerId="ADAL" clId="{68BC1A72-7D05-4D90-BE8D-5764AB47F162}" dt="2026-09-17T13:14:32.226" v="11268" actId="14826"/>
          <ac:picMkLst>
            <pc:docMk/>
            <pc:sldMk cId="2508218439" sldId="280"/>
            <ac:picMk id="12" creationId="{3FFFBC35-7098-220C-F901-FCD501D615FC}"/>
          </ac:picMkLst>
        </pc:picChg>
        <pc:picChg chg="mod">
          <ac:chgData name="Alex Nagy" userId="774b5976-713a-4108-bca1-b670de903351" providerId="ADAL" clId="{68BC1A72-7D05-4D90-BE8D-5764AB47F162}" dt="2026-09-17T13:15:18.256" v="11270" actId="207"/>
          <ac:picMkLst>
            <pc:docMk/>
            <pc:sldMk cId="2508218439" sldId="280"/>
            <ac:picMk id="13" creationId="{C3C3AB5E-7D4D-5886-64D3-46BF99747769}"/>
          </ac:picMkLst>
        </pc:picChg>
      </pc:sldChg>
      <pc:sldChg chg="modSp add mod ord">
        <pc:chgData name="Alex Nagy" userId="774b5976-713a-4108-bca1-b670de903351" providerId="ADAL" clId="{68BC1A72-7D05-4D90-BE8D-5764AB47F162}" dt="2026-09-17T21:12:03.859" v="13373" actId="121"/>
        <pc:sldMkLst>
          <pc:docMk/>
          <pc:sldMk cId="2767766003" sldId="281"/>
        </pc:sldMkLst>
        <pc:spChg chg="mod">
          <ac:chgData name="Alex Nagy" userId="774b5976-713a-4108-bca1-b670de903351" providerId="ADAL" clId="{68BC1A72-7D05-4D90-BE8D-5764AB47F162}" dt="2026-09-17T21:10:50.350" v="13338" actId="20577"/>
          <ac:spMkLst>
            <pc:docMk/>
            <pc:sldMk cId="2767766003" sldId="281"/>
            <ac:spMk id="6" creationId="{0282BDC4-0D4B-2924-46D9-48E3B9D2C3AD}"/>
          </ac:spMkLst>
        </pc:spChg>
        <pc:spChg chg="mod">
          <ac:chgData name="Alex Nagy" userId="774b5976-713a-4108-bca1-b670de903351" providerId="ADAL" clId="{68BC1A72-7D05-4D90-BE8D-5764AB47F162}" dt="2026-09-17T21:01:36.881" v="12950" actId="20577"/>
          <ac:spMkLst>
            <pc:docMk/>
            <pc:sldMk cId="2767766003" sldId="281"/>
            <ac:spMk id="7" creationId="{2C92F8FF-6BFD-B1A7-CEA4-2A47E6820E83}"/>
          </ac:spMkLst>
        </pc:spChg>
        <pc:spChg chg="mod">
          <ac:chgData name="Alex Nagy" userId="774b5976-713a-4108-bca1-b670de903351" providerId="ADAL" clId="{68BC1A72-7D05-4D90-BE8D-5764AB47F162}" dt="2026-09-17T21:04:32.501" v="13248" actId="6549"/>
          <ac:spMkLst>
            <pc:docMk/>
            <pc:sldMk cId="2767766003" sldId="281"/>
            <ac:spMk id="8" creationId="{39899F8E-B031-06B1-CB10-65B52C3456D2}"/>
          </ac:spMkLst>
        </pc:spChg>
        <pc:spChg chg="mod">
          <ac:chgData name="Alex Nagy" userId="774b5976-713a-4108-bca1-b670de903351" providerId="ADAL" clId="{68BC1A72-7D05-4D90-BE8D-5764AB47F162}" dt="2026-09-17T21:12:03.859" v="13373" actId="121"/>
          <ac:spMkLst>
            <pc:docMk/>
            <pc:sldMk cId="2767766003" sldId="281"/>
            <ac:spMk id="10" creationId="{9DBA9CFA-58DC-4694-08F1-DF36A80560E5}"/>
          </ac:spMkLst>
        </pc:spChg>
      </pc:sldChg>
    </pc:docChg>
  </pc:docChgLst>
  <pc:docChgLst>
    <pc:chgData name="Alex Nagy" userId="774b5976-713a-4108-bca1-b670de903351" providerId="ADAL" clId="{786BBD28-D2E7-4F07-B140-F83127ADFBF0}"/>
    <pc:docChg chg="modSld">
      <pc:chgData name="Alex Nagy" userId="774b5976-713a-4108-bca1-b670de903351" providerId="ADAL" clId="{786BBD28-D2E7-4F07-B140-F83127ADFBF0}" dt="2026-09-17T16:55:08.231" v="31" actId="20577"/>
      <pc:docMkLst>
        <pc:docMk/>
      </pc:docMkLst>
      <pc:sldChg chg="modSp mod">
        <pc:chgData name="Alex Nagy" userId="774b5976-713a-4108-bca1-b670de903351" providerId="ADAL" clId="{786BBD28-D2E7-4F07-B140-F83127ADFBF0}" dt="2026-09-17T16:55:08.231" v="31" actId="20577"/>
        <pc:sldMkLst>
          <pc:docMk/>
          <pc:sldMk cId="2508218439" sldId="280"/>
        </pc:sldMkLst>
        <pc:spChg chg="mod">
          <ac:chgData name="Alex Nagy" userId="774b5976-713a-4108-bca1-b670de903351" providerId="ADAL" clId="{786BBD28-D2E7-4F07-B140-F83127ADFBF0}" dt="2026-09-17T16:54:23.980" v="6" actId="20577"/>
          <ac:spMkLst>
            <pc:docMk/>
            <pc:sldMk cId="2508218439" sldId="280"/>
            <ac:spMk id="23" creationId="{C9E9205D-6E08-4B9F-7661-AB7A49EA8A8F}"/>
          </ac:spMkLst>
        </pc:spChg>
        <pc:spChg chg="mod">
          <ac:chgData name="Alex Nagy" userId="774b5976-713a-4108-bca1-b670de903351" providerId="ADAL" clId="{786BBD28-D2E7-4F07-B140-F83127ADFBF0}" dt="2026-09-17T16:54:45.219" v="23" actId="20577"/>
          <ac:spMkLst>
            <pc:docMk/>
            <pc:sldMk cId="2508218439" sldId="280"/>
            <ac:spMk id="44" creationId="{FBBA4ABE-9380-3A02-E01C-D11419755266}"/>
          </ac:spMkLst>
        </pc:spChg>
        <pc:spChg chg="mod">
          <ac:chgData name="Alex Nagy" userId="774b5976-713a-4108-bca1-b670de903351" providerId="ADAL" clId="{786BBD28-D2E7-4F07-B140-F83127ADFBF0}" dt="2026-09-17T16:55:08.231" v="31" actId="20577"/>
          <ac:spMkLst>
            <pc:docMk/>
            <pc:sldMk cId="2508218439" sldId="280"/>
            <ac:spMk id="48" creationId="{9855E2F1-3F63-5D44-611E-2968A8C59C9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0A97E76-32AB-3577-FB6A-0140844089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34CC77-5FF3-5C07-ADC9-D54957126AE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fld id="{3CC01173-87F6-4866-81FF-0BC6704FD3D5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8479C8-70B5-B937-6D4D-24918F6D219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1FDF7C-3AFE-EFFF-9AFD-940496C4D10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734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841B6B72-6AC9-458A-AD06-A090B5B1B3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50049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8475" cy="466725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9" y="1"/>
            <a:ext cx="3038475" cy="466725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r">
              <a:defRPr sz="1200"/>
            </a:lvl1pPr>
          </a:lstStyle>
          <a:p>
            <a:fld id="{D013E22A-343B-45C1-A5C5-950E7D34581A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7" tIns="45713" rIns="91427" bIns="45713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6" y="4473575"/>
            <a:ext cx="5607050" cy="3660775"/>
          </a:xfrm>
          <a:prstGeom prst="rect">
            <a:avLst/>
          </a:prstGeom>
        </p:spPr>
        <p:txBody>
          <a:bodyPr vert="horz" lIns="91427" tIns="45713" rIns="91427" bIns="4571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6"/>
            <a:ext cx="3038475" cy="466725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9" y="8829676"/>
            <a:ext cx="3038475" cy="466725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r">
              <a:defRPr sz="1200"/>
            </a:lvl1pPr>
          </a:lstStyle>
          <a:p>
            <a:fld id="{00704624-6A89-46E0-8AD5-B6B1127A24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29621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Digitizing township files – did round 1, 60K complete</a:t>
            </a:r>
          </a:p>
          <a:p>
            <a:r>
              <a:rPr lang="en-US" dirty="0"/>
              <a:t>Interactive zoning map – bad contract language, spent nothing, can do in Traisr for free</a:t>
            </a:r>
          </a:p>
          <a:p>
            <a:r>
              <a:rPr lang="en-US" dirty="0"/>
              <a:t>Digital signage board – will be completed in early 2027, slightly over budget but made up with other canceled projects</a:t>
            </a:r>
          </a:p>
          <a:p>
            <a:r>
              <a:rPr lang="en-US" dirty="0"/>
              <a:t>Consulting fees – wrapped up in planning and design element, no fees incurred</a:t>
            </a:r>
          </a:p>
          <a:p>
            <a:pPr defTabSz="914266">
              <a:defRPr/>
            </a:pPr>
            <a:r>
              <a:rPr lang="en-US" dirty="0"/>
              <a:t>MS-4 – 62K so far and wrapping up, probably won’t hit 100K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NB – tot lot is done, pavilion is coming soon, about 100k under budget (check w/ bill)</a:t>
            </a:r>
          </a:p>
          <a:p>
            <a:r>
              <a:rPr lang="en-US" dirty="0"/>
              <a:t>Basketball Park – pushed to 2027 because team does not have time</a:t>
            </a:r>
          </a:p>
          <a:p>
            <a:r>
              <a:rPr lang="en-US" dirty="0"/>
              <a:t>Pine Run Trail Planning – pushed to 2027 per Craig</a:t>
            </a:r>
          </a:p>
          <a:p>
            <a:r>
              <a:rPr lang="en-US" dirty="0"/>
              <a:t>Diesel Mower – Received</a:t>
            </a:r>
          </a:p>
          <a:p>
            <a:r>
              <a:rPr lang="en-US" dirty="0"/>
              <a:t>Dingo – Received</a:t>
            </a:r>
          </a:p>
          <a:p>
            <a:endParaRPr lang="en-US" dirty="0"/>
          </a:p>
          <a:p>
            <a:r>
              <a:rPr lang="en-US" dirty="0"/>
              <a:t>Wheel Load Weigher Scales – Received</a:t>
            </a:r>
          </a:p>
          <a:p>
            <a:r>
              <a:rPr lang="en-US" dirty="0"/>
              <a:t>3 Vehicles – Received</a:t>
            </a:r>
          </a:p>
          <a:p>
            <a:endParaRPr lang="en-US" dirty="0"/>
          </a:p>
          <a:p>
            <a:r>
              <a:rPr lang="en-US" dirty="0"/>
              <a:t>In-House Paving – Occurring Now, might not use the full 300K due to manpower</a:t>
            </a:r>
          </a:p>
          <a:p>
            <a:r>
              <a:rPr lang="en-US" dirty="0"/>
              <a:t>Dump Truck – Only paid for classy, just waiting on body and upfit which should be completed by EOY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83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6119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EC6C2-E5C1-BD9E-D59E-C5A5DDE80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987913-2DA9-BE53-036B-E1BEF246A3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063C2B-535A-C4DE-C7FF-2D3958ECA8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059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25FAC-5D9A-4DD7-A69E-9F2C9288691D}" type="datetime1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8425A-857B-48D3-B1F5-A966C278EF0B}" type="datetime1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38D86-9379-408E-BE1F-3423361434E1}" type="datetime1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379A8-3587-42E4-8154-BE020B02D5E2}" type="datetime1">
              <a:rPr lang="en-US" smtClean="0"/>
              <a:t>9/21/2026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7C7C-9097-4247-B516-07E47BF97163}" type="datetime1">
              <a:rPr lang="en-US" smtClean="0"/>
              <a:t>9/21/2026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20367-B5FC-4D57-A00A-BF04A6AB875B}" type="datetime1">
              <a:rPr lang="en-US" smtClean="0"/>
              <a:t>9/21/2026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90C0B-48EF-490C-A52F-DEAC9D5B7C3B}" type="datetime1">
              <a:rPr lang="en-US" smtClean="0"/>
              <a:t>9/21/2026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81823-D60E-42CA-BCF0-18DF4B6BC27E}" type="datetime1">
              <a:rPr lang="en-US" smtClean="0"/>
              <a:t>9/21/2026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9DC68-1E0D-41E8-AF03-110CD56FE15E}" type="datetime1">
              <a:rPr lang="en-US" smtClean="0"/>
              <a:t>9/21/2026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B9AB-284E-4CAB-8387-E3D996301B62}" type="datetime1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23D54-84AE-4806-A9A3-6CA895A5C9C2}" type="datetime1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7E3D59-8BF3-4621-B7FE-F62FE247F2B2}" type="datetime1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lickr.com/photos/vtrans/10727872143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hyperlink" Target="https://creativecommons.org/licenses/by-nc-nd/3.0/" TargetMode="External"/><Relationship Id="rId4" Type="http://schemas.openxmlformats.org/officeDocument/2006/relationships/image" Target="../media/image5.png"/><Relationship Id="rId9" Type="http://schemas.openxmlformats.org/officeDocument/2006/relationships/image" Target="../media/image20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4.png"/><Relationship Id="rId7" Type="http://schemas.openxmlformats.org/officeDocument/2006/relationships/image" Target="../media/image2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3650" y="2105471"/>
            <a:ext cx="7124700" cy="523875"/>
          </a:xfrm>
          <a:prstGeom prst="rect">
            <a:avLst/>
          </a:prstGeom>
        </p:spPr>
      </p:pic>
      <p:sp>
        <p:nvSpPr>
          <p:cNvPr id="5" name="Flowchart: Alternate Process 4">
            <a:extLst>
              <a:ext uri="{FF2B5EF4-FFF2-40B4-BE49-F238E27FC236}">
                <a16:creationId xmlns:a16="http://schemas.microsoft.com/office/drawing/2014/main" id="{C4215991-9C8D-028D-0913-579BC6801E3E}"/>
              </a:ext>
            </a:extLst>
          </p:cNvPr>
          <p:cNvSpPr/>
          <p:nvPr/>
        </p:nvSpPr>
        <p:spPr>
          <a:xfrm>
            <a:off x="4972050" y="4361854"/>
            <a:ext cx="2247900" cy="390525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     SEPTEMBER 22,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10426" y="2915096"/>
            <a:ext cx="9171146" cy="6001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3900" b="1" i="0" u="none" dirty="0">
                <a:solidFill>
                  <a:srgbClr val="FFFFFF"/>
                </a:solidFill>
                <a:latin typeface="Cinzel"/>
              </a:rPr>
              <a:t>202</a:t>
            </a:r>
            <a:r>
              <a:rPr lang="en-US" sz="3900" b="1" i="0" u="none" dirty="0">
                <a:solidFill>
                  <a:srgbClr val="FFFFFF"/>
                </a:solidFill>
                <a:latin typeface="Cinzel"/>
              </a:rPr>
              <a:t>7</a:t>
            </a:r>
            <a:r>
              <a:rPr sz="3900" b="1" i="0" u="none" dirty="0">
                <a:solidFill>
                  <a:srgbClr val="FFFFFF"/>
                </a:solidFill>
                <a:latin typeface="Cinzel"/>
              </a:rPr>
              <a:t> Capital Planning Meeting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28900" y="3724721"/>
            <a:ext cx="6934200" cy="3037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392"/>
              </a:lnSpc>
            </a:pPr>
            <a:r>
              <a:rPr sz="1650" b="0" i="0" u="none" dirty="0">
                <a:solidFill>
                  <a:srgbClr val="CBD5E1"/>
                </a:solidFill>
                <a:latin typeface="Plus Jakarta Sans"/>
              </a:rPr>
              <a:t>Comprehensive Infrastructure &amp; Departmental Capital Project Review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9655" y="4485679"/>
            <a:ext cx="142875" cy="152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71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6410325"/>
            <a:ext cx="11144250" cy="2571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5212" y="1181100"/>
            <a:ext cx="5922912" cy="52482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0487" y="4497585"/>
            <a:ext cx="5332362" cy="3714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3875" y="428625"/>
            <a:ext cx="11668125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2400" b="1" i="0" u="none" dirty="0">
                <a:solidFill>
                  <a:srgbClr val="0B2545"/>
                </a:solidFill>
                <a:latin typeface="Merriweather"/>
              </a:rPr>
              <a:t>Budget Workshop </a:t>
            </a:r>
            <a:r>
              <a:rPr sz="2400" b="1" i="0" u="none" dirty="0">
                <a:solidFill>
                  <a:srgbClr val="0B2545"/>
                </a:solidFill>
                <a:latin typeface="Merriweather"/>
              </a:rPr>
              <a:t>Agenda</a:t>
            </a:r>
          </a:p>
        </p:txBody>
      </p:sp>
      <p:sp>
        <p:nvSpPr>
          <p:cNvPr id="7" name="Rectangle 6"/>
          <p:cNvSpPr/>
          <p:nvPr/>
        </p:nvSpPr>
        <p:spPr>
          <a:xfrm>
            <a:off x="523875" y="923925"/>
            <a:ext cx="11144250" cy="1905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8" name="Rectangle 7"/>
          <p:cNvSpPr/>
          <p:nvPr/>
        </p:nvSpPr>
        <p:spPr>
          <a:xfrm>
            <a:off x="5667375" y="671512"/>
            <a:ext cx="857250" cy="28575"/>
          </a:xfrm>
          <a:prstGeom prst="rect">
            <a:avLst/>
          </a:prstGeom>
          <a:solidFill>
            <a:srgbClr val="C59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523875" y="6515100"/>
            <a:ext cx="2052637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 dirty="0">
                <a:solidFill>
                  <a:srgbClr val="0B2545"/>
                </a:solidFill>
                <a:latin typeface="Cinzel"/>
              </a:rPr>
              <a:t>TOWNSHIP OF NEW BRITAIN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448800" y="6519862"/>
            <a:ext cx="221932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 i="0" u="none" dirty="0">
                <a:solidFill>
                  <a:srgbClr val="64748B"/>
                </a:solidFill>
                <a:latin typeface="Plus Jakarta Sans Medium"/>
              </a:rPr>
              <a:t>202</a:t>
            </a:r>
            <a:r>
              <a:rPr lang="en-US" sz="900" b="0" i="0" u="none" dirty="0">
                <a:solidFill>
                  <a:srgbClr val="64748B"/>
                </a:solidFill>
                <a:latin typeface="Plus Jakarta Sans Medium"/>
              </a:rPr>
              <a:t>7</a:t>
            </a:r>
            <a:r>
              <a:rPr sz="900" b="0" i="0" u="none" dirty="0">
                <a:solidFill>
                  <a:srgbClr val="64748B"/>
                </a:solidFill>
                <a:latin typeface="Plus Jakarta Sans Medium"/>
              </a:rPr>
              <a:t> CAPITAL PLANNING PRESENTATION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07187" y="2769989"/>
            <a:ext cx="5318946" cy="2667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 dirty="0">
                <a:solidFill>
                  <a:srgbClr val="0B2545"/>
                </a:solidFill>
                <a:latin typeface="Merriweather"/>
              </a:rPr>
              <a:t>Governance Objective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40487" y="3208139"/>
            <a:ext cx="5332362" cy="9751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 dirty="0">
                <a:solidFill>
                  <a:srgbClr val="334155"/>
                </a:solidFill>
                <a:latin typeface="Plus Jakarta Sans"/>
              </a:rPr>
              <a:t>The purpose of this capital planning workshop is to evaluate ongoing municipal projects, review departmental priority requests for fiscal year 20</a:t>
            </a:r>
            <a:r>
              <a:rPr lang="en-US" sz="1200" b="0" i="0" u="none" dirty="0">
                <a:solidFill>
                  <a:srgbClr val="334155"/>
                </a:solidFill>
                <a:latin typeface="Plus Jakarta Sans"/>
              </a:rPr>
              <a:t>27</a:t>
            </a:r>
            <a:r>
              <a:rPr sz="1200" b="0" i="0" u="none" dirty="0">
                <a:solidFill>
                  <a:srgbClr val="334155"/>
                </a:solidFill>
                <a:latin typeface="Plus Jakarta Sans"/>
              </a:rPr>
              <a:t>, and establish long-term funding pathways for major infrastructure, safety, and equipment needs across New Britain Township.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23875" y="1181100"/>
            <a:ext cx="4935587" cy="542925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4" name="TextBox 13"/>
          <p:cNvSpPr txBox="1"/>
          <p:nvPr/>
        </p:nvSpPr>
        <p:spPr>
          <a:xfrm>
            <a:off x="733425" y="1360229"/>
            <a:ext cx="4516487" cy="18466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1" i="0" u="none" dirty="0">
                <a:solidFill>
                  <a:srgbClr val="0B2545"/>
                </a:solidFill>
                <a:latin typeface="Plus Jakarta Sans"/>
              </a:rPr>
              <a:t>01</a:t>
            </a:r>
            <a:r>
              <a:rPr lang="en-US" sz="1200" b="1" i="0" u="none" dirty="0">
                <a:solidFill>
                  <a:srgbClr val="0B2545"/>
                </a:solidFill>
                <a:latin typeface="Plus Jakarta Sans"/>
              </a:rPr>
              <a:t> </a:t>
            </a:r>
            <a:r>
              <a:rPr sz="1200" b="0" i="0" u="none" dirty="0">
                <a:solidFill>
                  <a:srgbClr val="1E293B"/>
                </a:solidFill>
                <a:latin typeface="Plus Jakarta Sans SemiBold"/>
              </a:rPr>
              <a:t>Call to </a:t>
            </a:r>
            <a:r>
              <a:rPr lang="en-US" sz="1200" b="0" i="0" u="none" dirty="0">
                <a:solidFill>
                  <a:srgbClr val="1E293B"/>
                </a:solidFill>
                <a:latin typeface="Plus Jakarta Sans SemiBold"/>
              </a:rPr>
              <a:t>Order</a:t>
            </a:r>
            <a:endParaRPr sz="1200" b="0" i="0" u="none" dirty="0">
              <a:solidFill>
                <a:srgbClr val="1E293B"/>
              </a:solidFill>
              <a:latin typeface="Plus Jakarta Sans SemiBold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23875" y="1181100"/>
            <a:ext cx="47625" cy="542925"/>
          </a:xfrm>
          <a:prstGeom prst="rect">
            <a:avLst/>
          </a:prstGeom>
          <a:solidFill>
            <a:srgbClr val="C59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6" name="Rectangle 15"/>
          <p:cNvSpPr/>
          <p:nvPr/>
        </p:nvSpPr>
        <p:spPr>
          <a:xfrm>
            <a:off x="523875" y="1838325"/>
            <a:ext cx="4935587" cy="542925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7" name="TextBox 16"/>
          <p:cNvSpPr txBox="1"/>
          <p:nvPr/>
        </p:nvSpPr>
        <p:spPr>
          <a:xfrm>
            <a:off x="733425" y="2017454"/>
            <a:ext cx="4516487" cy="18466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1" i="0" u="none" dirty="0">
                <a:solidFill>
                  <a:srgbClr val="0B2545"/>
                </a:solidFill>
                <a:latin typeface="Plus Jakarta Sans"/>
              </a:rPr>
              <a:t>02</a:t>
            </a:r>
            <a:r>
              <a:rPr lang="en-US" sz="1200" b="1" i="0" u="none" dirty="0">
                <a:solidFill>
                  <a:srgbClr val="0B2545"/>
                </a:solidFill>
                <a:latin typeface="Plus Jakarta Sans"/>
              </a:rPr>
              <a:t> </a:t>
            </a:r>
            <a:r>
              <a:rPr lang="en-US" sz="1200" b="0" i="0" u="none" dirty="0">
                <a:solidFill>
                  <a:srgbClr val="1E293B"/>
                </a:solidFill>
                <a:latin typeface="Plus Jakarta Sans SemiBold"/>
              </a:rPr>
              <a:t>Pledge of Allegiance</a:t>
            </a:r>
            <a:endParaRPr sz="1200" b="0" i="0" u="none" dirty="0">
              <a:solidFill>
                <a:srgbClr val="1E293B"/>
              </a:solidFill>
              <a:latin typeface="Plus Jakarta Sans SemiBold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23875" y="1838325"/>
            <a:ext cx="47625" cy="542925"/>
          </a:xfrm>
          <a:prstGeom prst="rect">
            <a:avLst/>
          </a:prstGeom>
          <a:solidFill>
            <a:srgbClr val="C59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9" name="Rectangle 18"/>
          <p:cNvSpPr/>
          <p:nvPr/>
        </p:nvSpPr>
        <p:spPr>
          <a:xfrm>
            <a:off x="523875" y="2495550"/>
            <a:ext cx="4935587" cy="542925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0" name="TextBox 19"/>
          <p:cNvSpPr txBox="1"/>
          <p:nvPr/>
        </p:nvSpPr>
        <p:spPr>
          <a:xfrm>
            <a:off x="733425" y="2674679"/>
            <a:ext cx="4516487" cy="18466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1" i="0" u="none" dirty="0">
                <a:solidFill>
                  <a:srgbClr val="0B2545"/>
                </a:solidFill>
                <a:latin typeface="Plus Jakarta Sans"/>
              </a:rPr>
              <a:t>03</a:t>
            </a:r>
            <a:r>
              <a:rPr lang="en-US" sz="1200" b="1" i="0" u="none" dirty="0">
                <a:solidFill>
                  <a:srgbClr val="0B2545"/>
                </a:solidFill>
                <a:latin typeface="Plus Jakarta Sans"/>
              </a:rPr>
              <a:t> </a:t>
            </a:r>
            <a:r>
              <a:rPr lang="en-US" sz="1200" b="0" i="0" u="none" dirty="0">
                <a:solidFill>
                  <a:srgbClr val="1E293B"/>
                </a:solidFill>
                <a:latin typeface="Plus Jakarta Sans SemiBold"/>
              </a:rPr>
              <a:t>Motion to Consider Consent Agenda</a:t>
            </a:r>
            <a:endParaRPr sz="1200" b="0" i="0" u="none" dirty="0">
              <a:solidFill>
                <a:srgbClr val="1E293B"/>
              </a:solidFill>
              <a:latin typeface="Plus Jakarta Sans SemiBold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23875" y="2495550"/>
            <a:ext cx="47625" cy="542925"/>
          </a:xfrm>
          <a:prstGeom prst="rect">
            <a:avLst/>
          </a:prstGeom>
          <a:solidFill>
            <a:srgbClr val="C59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2" name="Rectangle 21"/>
          <p:cNvSpPr/>
          <p:nvPr/>
        </p:nvSpPr>
        <p:spPr>
          <a:xfrm>
            <a:off x="523875" y="3152775"/>
            <a:ext cx="4935587" cy="542925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3" name="TextBox 22"/>
          <p:cNvSpPr txBox="1"/>
          <p:nvPr/>
        </p:nvSpPr>
        <p:spPr>
          <a:xfrm>
            <a:off x="733425" y="3331904"/>
            <a:ext cx="4516487" cy="18466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1" i="0" u="none" dirty="0">
                <a:solidFill>
                  <a:srgbClr val="0B2545"/>
                </a:solidFill>
                <a:latin typeface="Plus Jakarta Sans"/>
              </a:rPr>
              <a:t>04</a:t>
            </a:r>
            <a:r>
              <a:rPr lang="en-US" sz="1200" b="1" i="0" u="none" dirty="0">
                <a:solidFill>
                  <a:srgbClr val="0B2545"/>
                </a:solidFill>
                <a:latin typeface="Plus Jakarta Sans"/>
              </a:rPr>
              <a:t> </a:t>
            </a:r>
            <a:r>
              <a:rPr lang="en-US" sz="1200" dirty="0">
                <a:solidFill>
                  <a:srgbClr val="1E293B"/>
                </a:solidFill>
                <a:latin typeface="Plus Jakarta Sans SemiBold"/>
              </a:rPr>
              <a:t>C</a:t>
            </a:r>
            <a:r>
              <a:rPr lang="en-US" sz="1200" b="0" i="0" u="none" dirty="0">
                <a:solidFill>
                  <a:srgbClr val="1E293B"/>
                </a:solidFill>
                <a:latin typeface="Plus Jakarta Sans SemiBold"/>
              </a:rPr>
              <a:t>apital Budget Discussion</a:t>
            </a:r>
            <a:endParaRPr sz="1200" b="0" i="0" u="none" dirty="0">
              <a:solidFill>
                <a:srgbClr val="1E293B"/>
              </a:solidFill>
              <a:latin typeface="Plus Jakarta Sans SemiBold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23875" y="3152775"/>
            <a:ext cx="47625" cy="542925"/>
          </a:xfrm>
          <a:prstGeom prst="rect">
            <a:avLst/>
          </a:prstGeom>
          <a:solidFill>
            <a:srgbClr val="C59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5" name="Rectangle 24"/>
          <p:cNvSpPr/>
          <p:nvPr/>
        </p:nvSpPr>
        <p:spPr>
          <a:xfrm>
            <a:off x="523875" y="3810000"/>
            <a:ext cx="4935587" cy="542925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6" name="TextBox 25"/>
          <p:cNvSpPr txBox="1"/>
          <p:nvPr/>
        </p:nvSpPr>
        <p:spPr>
          <a:xfrm>
            <a:off x="733425" y="3989129"/>
            <a:ext cx="4516487" cy="18466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1" i="0" u="none" dirty="0">
                <a:solidFill>
                  <a:srgbClr val="0B2545"/>
                </a:solidFill>
                <a:latin typeface="Plus Jakarta Sans"/>
              </a:rPr>
              <a:t>05</a:t>
            </a:r>
            <a:r>
              <a:rPr lang="en-US" sz="1200" b="1" i="0" u="none" dirty="0">
                <a:solidFill>
                  <a:srgbClr val="0B2545"/>
                </a:solidFill>
                <a:latin typeface="Plus Jakarta Sans"/>
              </a:rPr>
              <a:t> </a:t>
            </a:r>
            <a:r>
              <a:rPr lang="en-US" sz="1200" b="0" i="0" u="none" dirty="0">
                <a:solidFill>
                  <a:srgbClr val="1E293B"/>
                </a:solidFill>
                <a:latin typeface="Plus Jakarta Sans SemiBold"/>
              </a:rPr>
              <a:t>Public Comment</a:t>
            </a:r>
            <a:endParaRPr sz="1200" b="0" i="0" u="none" dirty="0">
              <a:solidFill>
                <a:srgbClr val="1E293B"/>
              </a:solidFill>
              <a:latin typeface="Plus Jakarta Sans SemiBold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23875" y="3810000"/>
            <a:ext cx="47625" cy="542925"/>
          </a:xfrm>
          <a:prstGeom prst="rect">
            <a:avLst/>
          </a:prstGeom>
          <a:solidFill>
            <a:srgbClr val="C59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8" name="Rectangle 27"/>
          <p:cNvSpPr/>
          <p:nvPr/>
        </p:nvSpPr>
        <p:spPr>
          <a:xfrm>
            <a:off x="523875" y="4467225"/>
            <a:ext cx="4935587" cy="542925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9" name="TextBox 28"/>
          <p:cNvSpPr txBox="1"/>
          <p:nvPr/>
        </p:nvSpPr>
        <p:spPr>
          <a:xfrm>
            <a:off x="733425" y="4646354"/>
            <a:ext cx="4516487" cy="18466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1" i="0" u="none" dirty="0">
                <a:solidFill>
                  <a:srgbClr val="0B2545"/>
                </a:solidFill>
                <a:latin typeface="Plus Jakarta Sans"/>
              </a:rPr>
              <a:t>06</a:t>
            </a:r>
            <a:r>
              <a:rPr lang="en-US" sz="1200" b="1" i="0" u="none" dirty="0">
                <a:solidFill>
                  <a:srgbClr val="0B2545"/>
                </a:solidFill>
                <a:latin typeface="Plus Jakarta Sans"/>
              </a:rPr>
              <a:t> </a:t>
            </a:r>
            <a:r>
              <a:rPr lang="en-US" sz="1200" b="0" i="0" u="none" dirty="0">
                <a:solidFill>
                  <a:srgbClr val="1E293B"/>
                </a:solidFill>
                <a:latin typeface="Plus Jakarta Sans SemiBold"/>
              </a:rPr>
              <a:t>Announcements</a:t>
            </a:r>
            <a:endParaRPr sz="1200" b="0" i="0" u="none" dirty="0">
              <a:solidFill>
                <a:srgbClr val="1E293B"/>
              </a:solidFill>
              <a:latin typeface="Plus Jakarta Sans SemiBold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23875" y="4467225"/>
            <a:ext cx="47625" cy="542925"/>
          </a:xfrm>
          <a:prstGeom prst="rect">
            <a:avLst/>
          </a:prstGeom>
          <a:solidFill>
            <a:srgbClr val="C59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1" name="Rectangle 30"/>
          <p:cNvSpPr/>
          <p:nvPr/>
        </p:nvSpPr>
        <p:spPr>
          <a:xfrm>
            <a:off x="523875" y="5124450"/>
            <a:ext cx="4935587" cy="542925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2" name="TextBox 31"/>
          <p:cNvSpPr txBox="1"/>
          <p:nvPr/>
        </p:nvSpPr>
        <p:spPr>
          <a:xfrm>
            <a:off x="733425" y="5303579"/>
            <a:ext cx="4516487" cy="18466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1" i="0" u="none" dirty="0">
                <a:solidFill>
                  <a:srgbClr val="0B2545"/>
                </a:solidFill>
                <a:latin typeface="Plus Jakarta Sans"/>
              </a:rPr>
              <a:t>07</a:t>
            </a:r>
            <a:r>
              <a:rPr lang="en-US" sz="1200" b="1" i="0" u="none" dirty="0">
                <a:solidFill>
                  <a:srgbClr val="0B2545"/>
                </a:solidFill>
                <a:latin typeface="Plus Jakarta Sans"/>
              </a:rPr>
              <a:t> </a:t>
            </a:r>
            <a:r>
              <a:rPr sz="1200" b="0" i="0" u="none" dirty="0">
                <a:solidFill>
                  <a:srgbClr val="1E293B"/>
                </a:solidFill>
                <a:latin typeface="Plus Jakarta Sans SemiBold"/>
              </a:rPr>
              <a:t>Adjournment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23875" y="5124450"/>
            <a:ext cx="47625" cy="542925"/>
          </a:xfrm>
          <a:prstGeom prst="rect">
            <a:avLst/>
          </a:prstGeom>
          <a:solidFill>
            <a:srgbClr val="C59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0487" y="2817614"/>
            <a:ext cx="171450" cy="1714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" y="0"/>
            <a:ext cx="12077700" cy="571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75" y="6410325"/>
            <a:ext cx="11029950" cy="2571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876300" y="2526059"/>
            <a:ext cx="3190875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>
                <a:solidFill>
                  <a:srgbClr val="C59B27"/>
                </a:solidFill>
                <a:latin typeface="Cinzel"/>
              </a:rPr>
              <a:t>SECTION I • STATUS REVIEW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07059"/>
            <a:ext cx="7170896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sz="3600" b="1" i="0" u="none" dirty="0">
                <a:solidFill>
                  <a:srgbClr val="0B2545"/>
                </a:solidFill>
                <a:latin typeface="Merriweather"/>
              </a:rPr>
              <a:t>Status of 202</a:t>
            </a:r>
            <a:r>
              <a:rPr lang="en-US" sz="3600" b="1" i="0" u="none" dirty="0">
                <a:solidFill>
                  <a:srgbClr val="0B2545"/>
                </a:solidFill>
                <a:latin typeface="Merriweather"/>
              </a:rPr>
              <a:t>6</a:t>
            </a:r>
            <a:r>
              <a:rPr sz="3600" b="1" i="0" u="none" dirty="0">
                <a:solidFill>
                  <a:srgbClr val="0B2545"/>
                </a:solidFill>
                <a:latin typeface="Merriweather"/>
              </a:rPr>
              <a:t> Capital Projects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646140"/>
            <a:ext cx="762000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 dirty="0">
                <a:solidFill>
                  <a:srgbClr val="475569"/>
                </a:solidFill>
                <a:latin typeface="Plus Jakarta Sans"/>
              </a:rPr>
              <a:t>A comprehensive review of </a:t>
            </a:r>
            <a:r>
              <a:rPr lang="en-US" sz="1500" b="0" i="0" u="none" dirty="0">
                <a:solidFill>
                  <a:srgbClr val="475569"/>
                </a:solidFill>
                <a:latin typeface="Plus Jakarta Sans"/>
              </a:rPr>
              <a:t>budgeted capital projects </a:t>
            </a:r>
            <a:r>
              <a:rPr sz="1500" b="0" i="0" u="none" dirty="0">
                <a:solidFill>
                  <a:srgbClr val="475569"/>
                </a:solidFill>
                <a:latin typeface="Plus Jakarta Sans"/>
              </a:rPr>
              <a:t>for New Britain Township during the 202</a:t>
            </a:r>
            <a:r>
              <a:rPr lang="en-US" sz="1500" b="0" i="0" u="none" dirty="0">
                <a:solidFill>
                  <a:srgbClr val="475569"/>
                </a:solidFill>
                <a:latin typeface="Plus Jakarta Sans"/>
              </a:rPr>
              <a:t>6</a:t>
            </a:r>
            <a:r>
              <a:rPr sz="1500" b="0" i="0" u="none" dirty="0">
                <a:solidFill>
                  <a:srgbClr val="475569"/>
                </a:solidFill>
                <a:latin typeface="Plus Jakarta Sans"/>
              </a:rPr>
              <a:t> fiscal year.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8175" y="6515100"/>
            <a:ext cx="2052637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 dirty="0">
                <a:solidFill>
                  <a:srgbClr val="0B2545"/>
                </a:solidFill>
                <a:latin typeface="Cinzel"/>
              </a:rPr>
              <a:t>TOWNSHIP OF NEW BRITAIN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20350" y="6519862"/>
            <a:ext cx="124777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 i="0" u="none" dirty="0">
                <a:solidFill>
                  <a:srgbClr val="64748B"/>
                </a:solidFill>
                <a:latin typeface="Plus Jakarta Sans Medium"/>
              </a:rPr>
              <a:t>202</a:t>
            </a:r>
            <a:r>
              <a:rPr lang="en-US" sz="900" b="0" i="0" u="none" dirty="0">
                <a:solidFill>
                  <a:srgbClr val="64748B"/>
                </a:solidFill>
                <a:latin typeface="Plus Jakarta Sans Medium"/>
              </a:rPr>
              <a:t>6</a:t>
            </a:r>
            <a:r>
              <a:rPr sz="900" b="0" i="0" u="none" dirty="0">
                <a:solidFill>
                  <a:srgbClr val="64748B"/>
                </a:solidFill>
                <a:latin typeface="Plus Jakarta Sans Medium"/>
              </a:rPr>
              <a:t> PROJECT STATUS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71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6410325"/>
            <a:ext cx="11144250" cy="2571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1181100"/>
            <a:ext cx="5476875" cy="212169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1250" y="1181100"/>
            <a:ext cx="5476875" cy="2121692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732" y="3447810"/>
            <a:ext cx="5476875" cy="1535193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4107" y="3447811"/>
            <a:ext cx="5476875" cy="15351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3875" y="428625"/>
            <a:ext cx="11668125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0B2545"/>
                </a:solidFill>
                <a:latin typeface="Merriweather"/>
              </a:rPr>
              <a:t>202</a:t>
            </a:r>
            <a:r>
              <a:rPr lang="en-US" sz="2400" b="1" i="0" u="none" dirty="0">
                <a:solidFill>
                  <a:srgbClr val="0B2545"/>
                </a:solidFill>
                <a:latin typeface="Merriweather"/>
              </a:rPr>
              <a:t>6</a:t>
            </a:r>
            <a:r>
              <a:rPr sz="2400" b="1" i="0" u="none" dirty="0">
                <a:solidFill>
                  <a:srgbClr val="0B2545"/>
                </a:solidFill>
                <a:latin typeface="Merriweather"/>
              </a:rPr>
              <a:t> </a:t>
            </a:r>
            <a:r>
              <a:rPr lang="en-US" sz="2400" b="1" i="0" u="none" dirty="0">
                <a:solidFill>
                  <a:srgbClr val="0B2545"/>
                </a:solidFill>
                <a:latin typeface="Merriweather"/>
              </a:rPr>
              <a:t>Budgeted </a:t>
            </a:r>
            <a:r>
              <a:rPr sz="2400" b="1" i="0" u="none" dirty="0">
                <a:solidFill>
                  <a:srgbClr val="0B2545"/>
                </a:solidFill>
                <a:latin typeface="Merriweather"/>
              </a:rPr>
              <a:t>Capital Projects</a:t>
            </a:r>
          </a:p>
        </p:txBody>
      </p:sp>
      <p:sp>
        <p:nvSpPr>
          <p:cNvPr id="9" name="Rectangle 8"/>
          <p:cNvSpPr/>
          <p:nvPr/>
        </p:nvSpPr>
        <p:spPr>
          <a:xfrm>
            <a:off x="523875" y="923925"/>
            <a:ext cx="11144250" cy="1905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523875" y="6515100"/>
            <a:ext cx="2052637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 dirty="0">
                <a:solidFill>
                  <a:srgbClr val="0B2545"/>
                </a:solidFill>
                <a:latin typeface="Cinzel"/>
              </a:rPr>
              <a:t>TOWNSHIP OF NEW BRITAIN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15525" y="6519862"/>
            <a:ext cx="1752600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US" sz="900" b="0" i="0" u="none" dirty="0">
                <a:solidFill>
                  <a:srgbClr val="64748B"/>
                </a:solidFill>
                <a:latin typeface="Plus Jakarta Sans Medium"/>
              </a:rPr>
              <a:t>BUDGETED</a:t>
            </a:r>
            <a:r>
              <a:rPr sz="900" b="0" i="0" u="none" dirty="0">
                <a:solidFill>
                  <a:srgbClr val="64748B"/>
                </a:solidFill>
                <a:latin typeface="Plus Jakarta Sans Medium"/>
              </a:rPr>
              <a:t> PROJECTS REVIEW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2025" y="1349696"/>
            <a:ext cx="5080635" cy="1962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n-US" sz="1275" b="1" i="0" u="none" dirty="0">
                <a:solidFill>
                  <a:srgbClr val="0B2545"/>
                </a:solidFill>
                <a:latin typeface="Merriweather"/>
              </a:rPr>
              <a:t>Administration</a:t>
            </a:r>
            <a:endParaRPr sz="1275" b="1" i="0" u="none" dirty="0">
              <a:solidFill>
                <a:srgbClr val="0B2545"/>
              </a:solidFill>
              <a:latin typeface="Merriweather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72250" y="1343025"/>
            <a:ext cx="5140642" cy="2095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75" b="1" i="0" u="none" dirty="0">
                <a:solidFill>
                  <a:srgbClr val="0B2545"/>
                </a:solidFill>
                <a:latin typeface="Merriweather"/>
              </a:rPr>
              <a:t>Parks &amp; Recreation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6782" y="3609736"/>
            <a:ext cx="5120640" cy="2095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75" b="1" i="0" u="none" dirty="0">
                <a:solidFill>
                  <a:srgbClr val="0B2545"/>
                </a:solidFill>
                <a:latin typeface="Merriweather"/>
              </a:rPr>
              <a:t>Police Department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32257" y="3616407"/>
            <a:ext cx="5080635" cy="1962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75" b="1" i="0" u="none" dirty="0">
                <a:solidFill>
                  <a:srgbClr val="0B2545"/>
                </a:solidFill>
                <a:latin typeface="Merriweather"/>
              </a:rPr>
              <a:t>Public Works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0700" y="1366837"/>
            <a:ext cx="200025" cy="16192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90600" y="1628775"/>
            <a:ext cx="4810125" cy="4221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lang="en-US" sz="1200" b="1" i="0" u="none" dirty="0">
                <a:solidFill>
                  <a:srgbClr val="334155"/>
                </a:solidFill>
                <a:latin typeface="Plus Jakarta Sans"/>
              </a:rPr>
              <a:t>Digital Upgrades</a:t>
            </a:r>
            <a:r>
              <a:rPr sz="1200" b="1" i="0" u="none" dirty="0">
                <a:solidFill>
                  <a:srgbClr val="334155"/>
                </a:solidFill>
                <a:latin typeface="Plus Jakarta Sans"/>
              </a:rPr>
              <a:t>:</a:t>
            </a:r>
            <a:r>
              <a:rPr sz="12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lang="en-US" sz="1200" b="0" i="0" u="none" dirty="0">
                <a:solidFill>
                  <a:srgbClr val="334155"/>
                </a:solidFill>
                <a:latin typeface="Plus Jakarta Sans"/>
              </a:rPr>
              <a:t>Digitizing township files ($60K), Interactive Zoning Map ($11K)</a:t>
            </a:r>
            <a:endParaRPr sz="1200" b="0" i="0" u="none" dirty="0">
              <a:solidFill>
                <a:srgbClr val="334155"/>
              </a:solidFill>
              <a:latin typeface="Plus Jakarta San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90600" y="2184796"/>
            <a:ext cx="4810125" cy="4221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lang="en-US" sz="1200" b="1" i="0" u="none" dirty="0">
                <a:solidFill>
                  <a:srgbClr val="334155"/>
                </a:solidFill>
                <a:latin typeface="Plus Jakarta Sans"/>
              </a:rPr>
              <a:t>Building Upgrades: </a:t>
            </a:r>
            <a:r>
              <a:rPr lang="en-US" sz="1200" b="0" i="0" u="none" dirty="0">
                <a:solidFill>
                  <a:srgbClr val="334155"/>
                </a:solidFill>
                <a:latin typeface="Plus Jakarta Sans"/>
              </a:rPr>
              <a:t>Digital Signage Board for Township Building ($40K), Consulting Fees ($50K)</a:t>
            </a:r>
            <a:endParaRPr sz="1200" b="0" i="0" u="none" dirty="0">
              <a:solidFill>
                <a:srgbClr val="334155"/>
              </a:solidFill>
              <a:latin typeface="Plus Jakarta Sans"/>
            </a:endParaRP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25225" y="1366837"/>
            <a:ext cx="142875" cy="16192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657975" y="1628775"/>
            <a:ext cx="4810125" cy="640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lang="en-US" sz="1200" b="1" i="0" u="none" dirty="0">
                <a:solidFill>
                  <a:srgbClr val="334155"/>
                </a:solidFill>
                <a:latin typeface="Plus Jakarta Sans"/>
              </a:rPr>
              <a:t>Park Infrastructure Upgrades:</a:t>
            </a:r>
            <a:r>
              <a:rPr lang="en-US" sz="1200" b="0" i="0" u="none" dirty="0">
                <a:solidFill>
                  <a:srgbClr val="334155"/>
                </a:solidFill>
                <a:latin typeface="Plus Jakarta Sans"/>
              </a:rPr>
              <a:t> North Branch Park Tot Lot Replacement &amp; Pavilion ($478K), Highlands Park 4 Basketball Half Courts ($35K), Pine Run Trail Planning ($50K)</a:t>
            </a:r>
            <a:endParaRPr sz="1200" b="0" i="0" u="none" dirty="0">
              <a:solidFill>
                <a:srgbClr val="334155"/>
              </a:solidFill>
              <a:latin typeface="Plus Jakarta Sans"/>
            </a:endParaRPr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41657" y="3633549"/>
            <a:ext cx="161925" cy="16192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993457" y="3895486"/>
            <a:ext cx="4810125" cy="2041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lang="en-US" sz="1200" b="1" dirty="0">
                <a:solidFill>
                  <a:srgbClr val="334155"/>
                </a:solidFill>
                <a:latin typeface="Plus Jakarta Sans"/>
              </a:rPr>
              <a:t>Equipment Replacement</a:t>
            </a:r>
            <a:r>
              <a:rPr sz="1200" b="1" i="0" u="none" dirty="0">
                <a:solidFill>
                  <a:srgbClr val="334155"/>
                </a:solidFill>
                <a:latin typeface="Plus Jakarta Sans"/>
              </a:rPr>
              <a:t>:</a:t>
            </a:r>
            <a:r>
              <a:rPr sz="12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lang="en-US" sz="1200" b="0" i="0" u="none" dirty="0">
                <a:solidFill>
                  <a:srgbClr val="334155"/>
                </a:solidFill>
                <a:latin typeface="Plus Jakarta Sans"/>
              </a:rPr>
              <a:t>Two (2) Wheel Load Weigher Scales ($15K)</a:t>
            </a:r>
            <a:endParaRPr sz="1200" b="0" i="0" u="none" dirty="0">
              <a:solidFill>
                <a:srgbClr val="334155"/>
              </a:solidFill>
              <a:latin typeface="Plus Jakarta Sans"/>
            </a:endParaRPr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270932" y="3633549"/>
            <a:ext cx="200025" cy="161925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660832" y="3895486"/>
            <a:ext cx="4810125" cy="2041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1" i="0" u="none" dirty="0">
                <a:solidFill>
                  <a:srgbClr val="334155"/>
                </a:solidFill>
                <a:latin typeface="Plus Jakarta Sans"/>
              </a:rPr>
              <a:t>Road Improvements:</a:t>
            </a:r>
            <a:r>
              <a:rPr sz="12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lang="en-US" sz="1200" b="0" i="0" u="none" dirty="0">
                <a:solidFill>
                  <a:srgbClr val="334155"/>
                </a:solidFill>
                <a:latin typeface="Plus Jakarta Sans"/>
              </a:rPr>
              <a:t>Additional In-House Paving Funds ($300K)</a:t>
            </a:r>
            <a:endParaRPr sz="1200" b="0" i="0" u="none" dirty="0">
              <a:solidFill>
                <a:srgbClr val="334155"/>
              </a:solidFill>
              <a:latin typeface="Plus Jakarta San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60832" y="4230647"/>
            <a:ext cx="4810125" cy="2041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sz="1200" b="1" i="0" u="none" dirty="0">
                <a:solidFill>
                  <a:srgbClr val="334155"/>
                </a:solidFill>
                <a:latin typeface="Plus Jakarta Sans"/>
              </a:rPr>
              <a:t>Equipment &amp; Facilities:</a:t>
            </a:r>
            <a:r>
              <a:rPr sz="12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lang="en-US" sz="1200" b="0" i="0" u="none" dirty="0">
                <a:solidFill>
                  <a:srgbClr val="334155"/>
                </a:solidFill>
                <a:latin typeface="Plus Jakarta Sans"/>
              </a:rPr>
              <a:t>Dump Truck Replacement of Mack 2010 ($300K)</a:t>
            </a:r>
            <a:endParaRPr sz="1200" b="0" i="0" u="none" dirty="0">
              <a:solidFill>
                <a:srgbClr val="334155"/>
              </a:solidFill>
              <a:latin typeface="Plus Jakarta San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2000" y="1647825"/>
            <a:ext cx="6667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96"/>
              </a:lnSpc>
            </a:pPr>
            <a:r>
              <a:rPr sz="825" b="0" i="0" u="none" dirty="0">
                <a:solidFill>
                  <a:srgbClr val="C59B27"/>
                </a:solidFill>
                <a:latin typeface="Plus Jakarta Sans"/>
              </a:rPr>
              <a:t>■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2000" y="2203846"/>
            <a:ext cx="6667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96"/>
              </a:lnSpc>
            </a:pPr>
            <a:r>
              <a:rPr sz="825" b="0" i="0" u="none" dirty="0">
                <a:solidFill>
                  <a:srgbClr val="C59B27"/>
                </a:solidFill>
                <a:latin typeface="Plus Jakarta Sans"/>
              </a:rPr>
              <a:t>■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29375" y="1647825"/>
            <a:ext cx="6667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96"/>
              </a:lnSpc>
            </a:pPr>
            <a:r>
              <a:rPr sz="825" b="0" i="0" u="none" dirty="0">
                <a:solidFill>
                  <a:srgbClr val="C59B27"/>
                </a:solidFill>
                <a:latin typeface="Plus Jakarta Sans"/>
              </a:rPr>
              <a:t>■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64857" y="3914536"/>
            <a:ext cx="6667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96"/>
              </a:lnSpc>
            </a:pPr>
            <a:r>
              <a:rPr sz="825" b="0" i="0" u="none" dirty="0">
                <a:solidFill>
                  <a:srgbClr val="C59B27"/>
                </a:solidFill>
                <a:latin typeface="Plus Jakarta Sans"/>
              </a:rPr>
              <a:t>■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32232" y="3914536"/>
            <a:ext cx="6667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96"/>
              </a:lnSpc>
            </a:pPr>
            <a:r>
              <a:rPr sz="825" b="0" i="0" u="none" dirty="0">
                <a:solidFill>
                  <a:srgbClr val="C59B27"/>
                </a:solidFill>
                <a:latin typeface="Plus Jakarta Sans"/>
              </a:rPr>
              <a:t>■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32232" y="4249697"/>
            <a:ext cx="6667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96"/>
              </a:lnSpc>
            </a:pPr>
            <a:r>
              <a:rPr sz="825" b="0" i="0" u="none" dirty="0">
                <a:solidFill>
                  <a:srgbClr val="C59B27"/>
                </a:solidFill>
                <a:latin typeface="Plus Jakarta Sans"/>
              </a:rPr>
              <a:t>■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C96F8F2-3692-2114-4EC3-1192BB49F6D8}"/>
              </a:ext>
            </a:extLst>
          </p:cNvPr>
          <p:cNvSpPr txBox="1"/>
          <p:nvPr/>
        </p:nvSpPr>
        <p:spPr>
          <a:xfrm>
            <a:off x="993457" y="4307947"/>
            <a:ext cx="4810125" cy="4221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lang="en-US" sz="1200" b="1" dirty="0">
                <a:solidFill>
                  <a:srgbClr val="334155"/>
                </a:solidFill>
                <a:latin typeface="Plus Jakarta Sans"/>
              </a:rPr>
              <a:t>Vehicles</a:t>
            </a:r>
            <a:r>
              <a:rPr sz="1200" b="1" i="0" u="none" dirty="0">
                <a:solidFill>
                  <a:srgbClr val="334155"/>
                </a:solidFill>
                <a:latin typeface="Plus Jakarta Sans"/>
              </a:rPr>
              <a:t>:</a:t>
            </a:r>
            <a:r>
              <a:rPr sz="12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lang="en-US" sz="1200" b="0" i="0" u="none" dirty="0">
                <a:solidFill>
                  <a:srgbClr val="334155"/>
                </a:solidFill>
                <a:latin typeface="Plus Jakarta Sans"/>
              </a:rPr>
              <a:t>Patrol vehicle with upfitting ($95K), Chief administrative vehicle ($80K), Detective administrative vehicle ($80K)</a:t>
            </a:r>
            <a:endParaRPr sz="1200" b="0" i="0" u="none" dirty="0">
              <a:solidFill>
                <a:srgbClr val="334155"/>
              </a:solidFill>
              <a:latin typeface="Plus Jakarta San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B586BF3-9B2A-0B24-EADF-0605D9185D70}"/>
              </a:ext>
            </a:extLst>
          </p:cNvPr>
          <p:cNvSpPr txBox="1"/>
          <p:nvPr/>
        </p:nvSpPr>
        <p:spPr>
          <a:xfrm>
            <a:off x="764856" y="4325897"/>
            <a:ext cx="6667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96"/>
              </a:lnSpc>
            </a:pPr>
            <a:r>
              <a:rPr sz="825" b="0" i="0" u="none" dirty="0">
                <a:solidFill>
                  <a:srgbClr val="C59B27"/>
                </a:solidFill>
                <a:latin typeface="Plus Jakarta Sans"/>
              </a:rPr>
              <a:t>■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849529D-38C1-96BB-CE43-80BC8E774C5B}"/>
              </a:ext>
            </a:extLst>
          </p:cNvPr>
          <p:cNvSpPr txBox="1"/>
          <p:nvPr/>
        </p:nvSpPr>
        <p:spPr>
          <a:xfrm>
            <a:off x="6657974" y="2368657"/>
            <a:ext cx="4810125" cy="4221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lang="en-US" sz="1200" b="1" i="0" u="none" dirty="0">
                <a:solidFill>
                  <a:srgbClr val="334155"/>
                </a:solidFill>
                <a:latin typeface="Plus Jakarta Sans"/>
              </a:rPr>
              <a:t>Equipment</a:t>
            </a:r>
            <a:r>
              <a:rPr sz="1200" b="1" i="0" u="none" dirty="0">
                <a:solidFill>
                  <a:srgbClr val="334155"/>
                </a:solidFill>
                <a:latin typeface="Plus Jakarta Sans"/>
              </a:rPr>
              <a:t>:</a:t>
            </a:r>
            <a:r>
              <a:rPr sz="12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lang="en-US" sz="1200" b="0" i="0" u="none" dirty="0">
                <a:solidFill>
                  <a:srgbClr val="334155"/>
                </a:solidFill>
                <a:latin typeface="Plus Jakarta Sans"/>
              </a:rPr>
              <a:t>EXMARK 96-inch Diesel Mower ($45K), TX 525 Dingo Wide Track Machine ($48K)</a:t>
            </a:r>
            <a:endParaRPr sz="1200" b="0" i="0" u="none" dirty="0">
              <a:solidFill>
                <a:srgbClr val="334155"/>
              </a:solidFill>
              <a:latin typeface="Plus Jakarta San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1459683-A5CF-B137-8AF6-F9D322F22054}"/>
              </a:ext>
            </a:extLst>
          </p:cNvPr>
          <p:cNvSpPr txBox="1"/>
          <p:nvPr/>
        </p:nvSpPr>
        <p:spPr>
          <a:xfrm>
            <a:off x="993457" y="2747029"/>
            <a:ext cx="4810125" cy="4221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39"/>
              </a:lnSpc>
            </a:pPr>
            <a:r>
              <a:rPr lang="en-US" sz="1200" b="1" i="0" u="none" dirty="0">
                <a:solidFill>
                  <a:srgbClr val="334155"/>
                </a:solidFill>
                <a:latin typeface="Plus Jakarta Sans"/>
              </a:rPr>
              <a:t>MS4 Projects</a:t>
            </a:r>
            <a:r>
              <a:rPr sz="1200" b="1" i="0" u="none" dirty="0">
                <a:solidFill>
                  <a:srgbClr val="334155"/>
                </a:solidFill>
                <a:latin typeface="Plus Jakarta Sans"/>
              </a:rPr>
              <a:t>:</a:t>
            </a:r>
            <a:r>
              <a:rPr sz="12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lang="en-US" sz="1200" b="0" i="0" u="none" dirty="0">
                <a:solidFill>
                  <a:srgbClr val="334155"/>
                </a:solidFill>
                <a:latin typeface="Plus Jakarta Sans"/>
              </a:rPr>
              <a:t>Crescent Dr/Waldon Way Basin Retrofit &amp; Stream Realignment ($100K)</a:t>
            </a:r>
            <a:endParaRPr sz="1200" b="0" i="0" u="none" dirty="0">
              <a:solidFill>
                <a:srgbClr val="334155"/>
              </a:solidFill>
              <a:latin typeface="Plus Jakarta Sans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C7305B5-027F-F843-DAB8-46DFBA437DDD}"/>
              </a:ext>
            </a:extLst>
          </p:cNvPr>
          <p:cNvSpPr txBox="1"/>
          <p:nvPr/>
        </p:nvSpPr>
        <p:spPr>
          <a:xfrm>
            <a:off x="6429375" y="2395879"/>
            <a:ext cx="6667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96"/>
              </a:lnSpc>
            </a:pPr>
            <a:r>
              <a:rPr sz="825" b="0" i="0" u="none" dirty="0">
                <a:solidFill>
                  <a:srgbClr val="C59B27"/>
                </a:solidFill>
                <a:latin typeface="Plus Jakarta Sans"/>
              </a:rPr>
              <a:t>■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898A56E-0BFF-42D5-9009-509423728650}"/>
              </a:ext>
            </a:extLst>
          </p:cNvPr>
          <p:cNvSpPr txBox="1"/>
          <p:nvPr/>
        </p:nvSpPr>
        <p:spPr>
          <a:xfrm>
            <a:off x="764857" y="2772112"/>
            <a:ext cx="6667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196"/>
              </a:lnSpc>
            </a:pPr>
            <a:r>
              <a:rPr sz="825" b="0" i="0" u="none" dirty="0">
                <a:solidFill>
                  <a:srgbClr val="C59B27"/>
                </a:solidFill>
                <a:latin typeface="Plus Jakarta Sans"/>
              </a:rPr>
              <a:t>■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5E9F3BA-D600-B9AC-D5D6-495670B6064D}"/>
              </a:ext>
            </a:extLst>
          </p:cNvPr>
          <p:cNvSpPr/>
          <p:nvPr/>
        </p:nvSpPr>
        <p:spPr>
          <a:xfrm>
            <a:off x="5667375" y="671512"/>
            <a:ext cx="857250" cy="28575"/>
          </a:xfrm>
          <a:prstGeom prst="rect">
            <a:avLst/>
          </a:prstGeom>
          <a:solidFill>
            <a:srgbClr val="C59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" y="0"/>
            <a:ext cx="12077700" cy="571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75" y="6410325"/>
            <a:ext cx="11029950" cy="2571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876300" y="2526059"/>
            <a:ext cx="3609975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>
                <a:solidFill>
                  <a:srgbClr val="C59B27"/>
                </a:solidFill>
                <a:latin typeface="Cinzel"/>
              </a:rPr>
              <a:t>SECTION II • FISCAL YEAR </a:t>
            </a:r>
            <a:r>
              <a:rPr lang="en-US" sz="1350" b="1" i="0" u="none" dirty="0">
                <a:solidFill>
                  <a:srgbClr val="C59B27"/>
                </a:solidFill>
                <a:latin typeface="Cinzel"/>
              </a:rPr>
              <a:t>2027</a:t>
            </a:r>
            <a:endParaRPr sz="1350" b="1" i="0" u="none" dirty="0">
              <a:solidFill>
                <a:srgbClr val="C59B27"/>
              </a:solidFill>
              <a:latin typeface="Cinze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6300" y="2907059"/>
            <a:ext cx="10563224" cy="55143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1" i="0" u="none" dirty="0">
                <a:solidFill>
                  <a:srgbClr val="0B2545"/>
                </a:solidFill>
                <a:latin typeface="Merriweather"/>
              </a:rPr>
              <a:t>5 Year Capital Improvement Plan</a:t>
            </a:r>
            <a:endParaRPr sz="3600" b="1" i="0" u="none" dirty="0">
              <a:solidFill>
                <a:srgbClr val="0B2545"/>
              </a:solidFill>
              <a:latin typeface="Merriweather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76300" y="3646140"/>
            <a:ext cx="7620000" cy="5893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 dirty="0">
                <a:solidFill>
                  <a:srgbClr val="475569"/>
                </a:solidFill>
                <a:latin typeface="Plus Jakarta Sans"/>
              </a:rPr>
              <a:t>Detailed breakdown of proposed capital expenditures </a:t>
            </a:r>
            <a:r>
              <a:rPr lang="en-US" sz="1500" b="0" i="0" u="none" dirty="0">
                <a:solidFill>
                  <a:srgbClr val="475569"/>
                </a:solidFill>
                <a:latin typeface="Plus Jakarta Sans"/>
              </a:rPr>
              <a:t>for 2027, as well as tentative requests for 2028 through 2031</a:t>
            </a:r>
            <a:r>
              <a:rPr sz="1500" b="0" i="0" u="none" dirty="0">
                <a:solidFill>
                  <a:srgbClr val="475569"/>
                </a:solidFill>
                <a:latin typeface="Plus Jakarta Sans"/>
              </a:rPr>
              <a:t>.</a:t>
            </a:r>
            <a:r>
              <a:rPr lang="en-US" sz="1500" b="0" i="0" u="none" dirty="0">
                <a:solidFill>
                  <a:srgbClr val="475569"/>
                </a:solidFill>
                <a:latin typeface="Plus Jakarta Sans"/>
              </a:rPr>
              <a:t> Additional context is provided on </a:t>
            </a:r>
            <a:r>
              <a:rPr lang="en-US" sz="1500" b="1" i="0" u="none" dirty="0">
                <a:solidFill>
                  <a:srgbClr val="475569"/>
                </a:solidFill>
                <a:latin typeface="Plus Jakarta Sans"/>
              </a:rPr>
              <a:t>Schedule C: Capital Expenses</a:t>
            </a:r>
            <a:r>
              <a:rPr lang="en-US" sz="1500" b="0" i="0" u="none" dirty="0">
                <a:solidFill>
                  <a:srgbClr val="475569"/>
                </a:solidFill>
                <a:latin typeface="Plus Jakarta Sans"/>
              </a:rPr>
              <a:t>. </a:t>
            </a:r>
            <a:endParaRPr sz="1500" b="0" i="0" u="none" dirty="0">
              <a:solidFill>
                <a:srgbClr val="475569"/>
              </a:solidFill>
              <a:latin typeface="Plus Jakarta San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8175" y="6515100"/>
            <a:ext cx="2052637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 dirty="0">
                <a:solidFill>
                  <a:srgbClr val="0B2545"/>
                </a:solidFill>
                <a:latin typeface="Cinzel"/>
              </a:rPr>
              <a:t>TOWNSHIP OF NEW BRITAIN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10725" y="6519862"/>
            <a:ext cx="2057400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US" sz="900" b="0" i="0" u="none" dirty="0">
                <a:solidFill>
                  <a:srgbClr val="64748B"/>
                </a:solidFill>
                <a:latin typeface="Plus Jakarta Sans Medium"/>
              </a:rPr>
              <a:t>2027</a:t>
            </a:r>
            <a:r>
              <a:rPr sz="900" b="0" i="0" u="none" dirty="0">
                <a:solidFill>
                  <a:srgbClr val="64748B"/>
                </a:solidFill>
                <a:latin typeface="Plus Jakarta Sans Medium"/>
              </a:rPr>
              <a:t> PROPOSED CAPITAL REQUESTS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 descr="image.png">
            <a:extLst>
              <a:ext uri="{FF2B5EF4-FFF2-40B4-BE49-F238E27FC236}">
                <a16:creationId xmlns:a16="http://schemas.microsoft.com/office/drawing/2014/main" id="{9BD75CB4-F479-6E68-34B9-B1D956C8A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007597"/>
            <a:ext cx="5476875" cy="738815"/>
          </a:xfrm>
          <a:prstGeom prst="rect">
            <a:avLst/>
          </a:prstGeom>
        </p:spPr>
      </p:pic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71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6410325"/>
            <a:ext cx="11144250" cy="2571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1181100"/>
            <a:ext cx="5476875" cy="73881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3643345"/>
            <a:ext cx="5476875" cy="7388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23875" y="428625"/>
            <a:ext cx="11668125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2400" b="1" i="0" u="none" dirty="0">
                <a:solidFill>
                  <a:srgbClr val="0B2545"/>
                </a:solidFill>
                <a:latin typeface="Merriweather"/>
              </a:rPr>
              <a:t>2027 Administrative Requests</a:t>
            </a:r>
            <a:endParaRPr sz="2400" b="1" i="0" u="none" dirty="0">
              <a:solidFill>
                <a:srgbClr val="0B2545"/>
              </a:solidFill>
              <a:latin typeface="Merriweather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3875" y="923925"/>
            <a:ext cx="11144250" cy="1905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Rectangle 11"/>
          <p:cNvSpPr/>
          <p:nvPr/>
        </p:nvSpPr>
        <p:spPr>
          <a:xfrm>
            <a:off x="5667375" y="671512"/>
            <a:ext cx="857250" cy="28575"/>
          </a:xfrm>
          <a:prstGeom prst="rect">
            <a:avLst/>
          </a:prstGeom>
          <a:solidFill>
            <a:srgbClr val="C59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BA554A9-20A3-CDF7-5170-584FCAFCD9F5}"/>
              </a:ext>
            </a:extLst>
          </p:cNvPr>
          <p:cNvGrpSpPr/>
          <p:nvPr/>
        </p:nvGrpSpPr>
        <p:grpSpPr>
          <a:xfrm>
            <a:off x="762000" y="1323795"/>
            <a:ext cx="5290661" cy="453425"/>
            <a:chOff x="762000" y="1343025"/>
            <a:chExt cx="5290661" cy="453425"/>
          </a:xfrm>
        </p:grpSpPr>
        <p:sp>
          <p:nvSpPr>
            <p:cNvPr id="15" name="TextBox 14"/>
            <p:cNvSpPr txBox="1"/>
            <p:nvPr/>
          </p:nvSpPr>
          <p:spPr>
            <a:xfrm>
              <a:off x="762000" y="1349696"/>
              <a:ext cx="5290661" cy="19620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1275" b="1" dirty="0">
                  <a:solidFill>
                    <a:srgbClr val="0B2545"/>
                  </a:solidFill>
                  <a:latin typeface="Merriweather"/>
                </a:rPr>
                <a:t>Board Room Technology Upgrades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62000" y="1628775"/>
              <a:ext cx="5038725" cy="16767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413"/>
                </a:lnSpc>
              </a:pPr>
              <a:r>
                <a:rPr lang="en-US" sz="975" b="0" i="0" u="none" dirty="0">
                  <a:solidFill>
                    <a:srgbClr val="475569"/>
                  </a:solidFill>
                  <a:latin typeface="Plus Jakarta Sans"/>
                </a:rPr>
                <a:t>Upgrades to improve current limitations for presentations</a:t>
              </a:r>
              <a:endParaRPr sz="975" b="0" i="0" u="none" dirty="0">
                <a:solidFill>
                  <a:srgbClr val="475569"/>
                </a:solidFill>
                <a:latin typeface="Plus Jakarta Sans"/>
              </a:endParaRPr>
            </a:p>
          </p:txBody>
        </p:sp>
        <p:sp>
          <p:nvSpPr>
            <p:cNvPr id="33" name="Flowchart: Alternate Process 32">
              <a:extLst>
                <a:ext uri="{FF2B5EF4-FFF2-40B4-BE49-F238E27FC236}">
                  <a16:creationId xmlns:a16="http://schemas.microsoft.com/office/drawing/2014/main" id="{F1C67241-0BC5-4B34-1248-42F5D568E3EF}"/>
                </a:ext>
              </a:extLst>
            </p:cNvPr>
            <p:cNvSpPr/>
            <p:nvPr/>
          </p:nvSpPr>
          <p:spPr>
            <a:xfrm>
              <a:off x="4981575" y="1343025"/>
              <a:ext cx="819150" cy="209550"/>
            </a:xfrm>
            <a:prstGeom prst="flowChartAlternateProcess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accent4"/>
                  </a:solidFill>
                </a:rPr>
                <a:t>$30,000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560BB2B-674D-2E16-A712-EA1A8798D1D9}"/>
              </a:ext>
            </a:extLst>
          </p:cNvPr>
          <p:cNvGrpSpPr/>
          <p:nvPr/>
        </p:nvGrpSpPr>
        <p:grpSpPr>
          <a:xfrm>
            <a:off x="762000" y="3789375"/>
            <a:ext cx="5290661" cy="446754"/>
            <a:chOff x="6429375" y="1349696"/>
            <a:chExt cx="5290661" cy="446754"/>
          </a:xfrm>
        </p:grpSpPr>
        <p:sp>
          <p:nvSpPr>
            <p:cNvPr id="17" name="TextBox 16"/>
            <p:cNvSpPr txBox="1"/>
            <p:nvPr/>
          </p:nvSpPr>
          <p:spPr>
            <a:xfrm>
              <a:off x="6429375" y="1349696"/>
              <a:ext cx="5290661" cy="19620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1275" b="1" dirty="0">
                  <a:solidFill>
                    <a:srgbClr val="0B2545"/>
                  </a:solidFill>
                  <a:latin typeface="Merriweather"/>
                </a:rPr>
                <a:t>Interior Safety Upgrades</a:t>
              </a:r>
              <a:endParaRPr sz="1275" b="1" i="0" u="none" dirty="0">
                <a:solidFill>
                  <a:srgbClr val="0B2545"/>
                </a:solidFill>
                <a:latin typeface="Merriweather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429375" y="1628775"/>
              <a:ext cx="5038725" cy="16767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>
                <a:lnSpc>
                  <a:spcPts val="1413"/>
                </a:lnSpc>
              </a:pPr>
              <a:r>
                <a:rPr lang="en-US" sz="975" dirty="0">
                  <a:solidFill>
                    <a:srgbClr val="475569"/>
                  </a:solidFill>
                  <a:latin typeface="Plus Jakarta Sans"/>
                </a:rPr>
                <a:t>Township building lobby upgrades including ADA compliant restrooms, new floor, new windows</a:t>
              </a:r>
            </a:p>
          </p:txBody>
        </p:sp>
        <p:sp>
          <p:nvSpPr>
            <p:cNvPr id="35" name="Flowchart: Alternate Process 34">
              <a:extLst>
                <a:ext uri="{FF2B5EF4-FFF2-40B4-BE49-F238E27FC236}">
                  <a16:creationId xmlns:a16="http://schemas.microsoft.com/office/drawing/2014/main" id="{A4DA43E9-4BA4-6B44-99C2-FDD21707AAC1}"/>
                </a:ext>
              </a:extLst>
            </p:cNvPr>
            <p:cNvSpPr/>
            <p:nvPr/>
          </p:nvSpPr>
          <p:spPr>
            <a:xfrm>
              <a:off x="10648950" y="1349696"/>
              <a:ext cx="819150" cy="209550"/>
            </a:xfrm>
            <a:prstGeom prst="flowChartAlternateProcess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accent4"/>
                  </a:solidFill>
                </a:rPr>
                <a:t>$150,000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D751845-7E1F-5921-335B-19992BC4450E}"/>
              </a:ext>
            </a:extLst>
          </p:cNvPr>
          <p:cNvGrpSpPr/>
          <p:nvPr/>
        </p:nvGrpSpPr>
        <p:grpSpPr>
          <a:xfrm>
            <a:off x="762000" y="2144386"/>
            <a:ext cx="5290661" cy="453425"/>
            <a:chOff x="762000" y="2133921"/>
            <a:chExt cx="5290661" cy="453425"/>
          </a:xfrm>
        </p:grpSpPr>
        <p:sp>
          <p:nvSpPr>
            <p:cNvPr id="19" name="TextBox 18"/>
            <p:cNvSpPr txBox="1"/>
            <p:nvPr/>
          </p:nvSpPr>
          <p:spPr>
            <a:xfrm>
              <a:off x="762000" y="2140592"/>
              <a:ext cx="5290661" cy="19620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1275" b="1" dirty="0">
                  <a:solidFill>
                    <a:srgbClr val="0B2545"/>
                  </a:solidFill>
                  <a:latin typeface="Merriweather"/>
                </a:rPr>
                <a:t>Digitizing Files</a:t>
              </a:r>
              <a:endParaRPr sz="1275" b="1" i="0" u="none" dirty="0">
                <a:solidFill>
                  <a:srgbClr val="0B2545"/>
                </a:solidFill>
                <a:latin typeface="Merriweather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62000" y="2419671"/>
              <a:ext cx="5038725" cy="16767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>
                <a:lnSpc>
                  <a:spcPts val="1413"/>
                </a:lnSpc>
              </a:pPr>
              <a:r>
                <a:rPr lang="en-US" sz="975" dirty="0">
                  <a:solidFill>
                    <a:srgbClr val="475569"/>
                  </a:solidFill>
                  <a:latin typeface="Plus Jakarta Sans"/>
                </a:rPr>
                <a:t>SCANTEK to digitize the remainder of Township parcel files</a:t>
              </a:r>
            </a:p>
          </p:txBody>
        </p:sp>
        <p:sp>
          <p:nvSpPr>
            <p:cNvPr id="37" name="Flowchart: Alternate Process 36">
              <a:extLst>
                <a:ext uri="{FF2B5EF4-FFF2-40B4-BE49-F238E27FC236}">
                  <a16:creationId xmlns:a16="http://schemas.microsoft.com/office/drawing/2014/main" id="{A560D373-9FF3-295F-902E-B3E9E86BAFB1}"/>
                </a:ext>
              </a:extLst>
            </p:cNvPr>
            <p:cNvSpPr/>
            <p:nvPr/>
          </p:nvSpPr>
          <p:spPr>
            <a:xfrm>
              <a:off x="4981575" y="2133921"/>
              <a:ext cx="819150" cy="209550"/>
            </a:xfrm>
            <a:prstGeom prst="flowChartAlternateProcess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accent4"/>
                  </a:solidFill>
                </a:rPr>
                <a:t>$60,000</a:t>
              </a:r>
            </a:p>
          </p:txBody>
        </p:sp>
      </p:grpSp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42FB9A35-05D6-4D63-DAB5-3C0C9F180F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308762"/>
              </p:ext>
            </p:extLst>
          </p:nvPr>
        </p:nvGraphicFramePr>
        <p:xfrm>
          <a:off x="6139341" y="1587253"/>
          <a:ext cx="5523298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11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427">
                  <a:extLst>
                    <a:ext uri="{9D8B030D-6E8A-4147-A177-3AD203B41FA5}">
                      <a16:colId xmlns:a16="http://schemas.microsoft.com/office/drawing/2014/main" val="3101870770"/>
                    </a:ext>
                  </a:extLst>
                </a:gridCol>
                <a:gridCol w="7684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84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8427">
                  <a:extLst>
                    <a:ext uri="{9D8B030D-6E8A-4147-A177-3AD203B41FA5}">
                      <a16:colId xmlns:a16="http://schemas.microsoft.com/office/drawing/2014/main" val="1602301947"/>
                    </a:ext>
                  </a:extLst>
                </a:gridCol>
                <a:gridCol w="7684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Project / Item Description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2027 Capital</a:t>
                      </a:r>
                      <a:endParaRPr sz="1050" b="0" i="0" u="none" dirty="0">
                        <a:solidFill>
                          <a:srgbClr val="FFFFFF"/>
                        </a:solidFill>
                        <a:latin typeface="Plus Jakarta Sans SemiBold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2028 Capital</a:t>
                      </a:r>
                      <a:endParaRPr sz="1050" b="0" i="0" u="none" dirty="0">
                        <a:solidFill>
                          <a:srgbClr val="FFFFFF"/>
                        </a:solidFill>
                        <a:latin typeface="Plus Jakarta Sans SemiBold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2029 Capital</a:t>
                      </a:r>
                      <a:endParaRPr sz="1050" b="0" i="0" u="none" dirty="0">
                        <a:solidFill>
                          <a:srgbClr val="FFFFFF"/>
                        </a:solidFill>
                        <a:latin typeface="Plus Jakarta Sans SemiBold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2030 Capital</a:t>
                      </a:r>
                      <a:endParaRPr sz="1050" b="0" i="0" u="none" dirty="0">
                        <a:solidFill>
                          <a:srgbClr val="FFFFFF"/>
                        </a:solidFill>
                        <a:latin typeface="Plus Jakarta Sans SemiBold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2031 Capital</a:t>
                      </a:r>
                      <a:endParaRPr sz="1050" b="0" i="0" u="none" dirty="0">
                        <a:solidFill>
                          <a:srgbClr val="FFFFFF"/>
                        </a:solidFill>
                        <a:latin typeface="Plus Jakarta Sans SemiBold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Board Room Tech </a:t>
                      </a:r>
                      <a:b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</a:br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Upgrades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$30,000</a:t>
                      </a:r>
                      <a:endParaRPr sz="1100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Comprehensive Plan </a:t>
                      </a:r>
                      <a:b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</a:br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Update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$75,000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301014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Digitizing Files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$60,000</a:t>
                      </a:r>
                      <a:endParaRPr sz="1100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$40,000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$40,000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$40,000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$40,000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086232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Exterior Safety Upgrades</a:t>
                      </a:r>
                      <a:endParaRPr sz="1100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$100,000</a:t>
                      </a:r>
                      <a:endParaRPr sz="1100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03663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Interior Safety Upgrades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$150,000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$350,000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MS-4 Stormwater Projects </a:t>
                      </a:r>
                      <a:endParaRPr sz="1100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$260,000</a:t>
                      </a:r>
                      <a:endParaRPr sz="1100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$415,000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$210,000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Software Enhancements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$11,000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$100,000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10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Total </a:t>
                      </a:r>
                      <a:r>
                        <a:rPr lang="en-US" sz="110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Admin</a:t>
                      </a:r>
                      <a:r>
                        <a:rPr sz="110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 Requests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$611,000</a:t>
                      </a:r>
                      <a:endParaRPr sz="1100" b="1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</a:t>
                      </a:r>
                      <a:r>
                        <a:rPr lang="en-US" sz="110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630,000</a:t>
                      </a:r>
                      <a:endParaRPr sz="1100" b="1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</a:t>
                      </a:r>
                      <a:r>
                        <a:rPr lang="en-US" sz="110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250,000</a:t>
                      </a:r>
                      <a:endParaRPr sz="1100" b="1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$390,000</a:t>
                      </a:r>
                      <a:endParaRPr sz="1100" b="1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$40,000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45" name="Picture 44" descr="image.png">
            <a:extLst>
              <a:ext uri="{FF2B5EF4-FFF2-40B4-BE49-F238E27FC236}">
                <a16:creationId xmlns:a16="http://schemas.microsoft.com/office/drawing/2014/main" id="{545ACE4F-3278-590D-8343-EE2DE4E6F6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4475038"/>
            <a:ext cx="5476875" cy="738815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89767EED-F4E1-B543-C019-7A2C7559FFF9}"/>
              </a:ext>
            </a:extLst>
          </p:cNvPr>
          <p:cNvGrpSpPr/>
          <p:nvPr/>
        </p:nvGrpSpPr>
        <p:grpSpPr>
          <a:xfrm>
            <a:off x="762000" y="4621068"/>
            <a:ext cx="5290661" cy="446754"/>
            <a:chOff x="6429375" y="1349696"/>
            <a:chExt cx="5290661" cy="446754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3D7B540-CC80-0E17-2517-97FC71AB0213}"/>
                </a:ext>
              </a:extLst>
            </p:cNvPr>
            <p:cNvSpPr txBox="1"/>
            <p:nvPr/>
          </p:nvSpPr>
          <p:spPr>
            <a:xfrm>
              <a:off x="6429375" y="1349696"/>
              <a:ext cx="5290661" cy="19620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1275" b="1" dirty="0">
                  <a:solidFill>
                    <a:srgbClr val="0B2545"/>
                  </a:solidFill>
                  <a:latin typeface="Merriweather"/>
                </a:rPr>
                <a:t>MS-4 Project</a:t>
              </a:r>
              <a:endParaRPr lang="en-US" sz="1275" b="1" i="0" u="none" dirty="0">
                <a:solidFill>
                  <a:srgbClr val="0B2545"/>
                </a:solidFill>
                <a:latin typeface="Merriweather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210516C-BAF0-4B3F-1111-179F4CBF7188}"/>
                </a:ext>
              </a:extLst>
            </p:cNvPr>
            <p:cNvSpPr txBox="1"/>
            <p:nvPr/>
          </p:nvSpPr>
          <p:spPr>
            <a:xfrm>
              <a:off x="6429375" y="1628775"/>
              <a:ext cx="5038725" cy="16767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413"/>
                </a:lnSpc>
              </a:pPr>
              <a:r>
                <a:rPr lang="en-US" sz="975" dirty="0">
                  <a:solidFill>
                    <a:srgbClr val="475569"/>
                  </a:solidFill>
                  <a:latin typeface="Plus Jakarta Sans"/>
                </a:rPr>
                <a:t>Crescent Drive/Walden Way phase 1 basin retrofit</a:t>
              </a:r>
              <a:endParaRPr sz="975" b="0" u="none" dirty="0">
                <a:solidFill>
                  <a:srgbClr val="475569"/>
                </a:solidFill>
                <a:latin typeface="Plus Jakarta Sans"/>
              </a:endParaRPr>
            </a:p>
          </p:txBody>
        </p:sp>
        <p:sp>
          <p:nvSpPr>
            <p:cNvPr id="49" name="Flowchart: Alternate Process 48">
              <a:extLst>
                <a:ext uri="{FF2B5EF4-FFF2-40B4-BE49-F238E27FC236}">
                  <a16:creationId xmlns:a16="http://schemas.microsoft.com/office/drawing/2014/main" id="{D7F191EC-AE20-CD75-83F6-E803E9A73A14}"/>
                </a:ext>
              </a:extLst>
            </p:cNvPr>
            <p:cNvSpPr/>
            <p:nvPr/>
          </p:nvSpPr>
          <p:spPr>
            <a:xfrm>
              <a:off x="10648950" y="1349696"/>
              <a:ext cx="819150" cy="209550"/>
            </a:xfrm>
            <a:prstGeom prst="flowChartAlternateProcess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accent4"/>
                  </a:solidFill>
                </a:rPr>
                <a:t>$260,000</a:t>
              </a:r>
            </a:p>
          </p:txBody>
        </p:sp>
      </p:grpSp>
      <p:pic>
        <p:nvPicPr>
          <p:cNvPr id="50" name="Picture 49" descr="image.png">
            <a:extLst>
              <a:ext uri="{FF2B5EF4-FFF2-40B4-BE49-F238E27FC236}">
                <a16:creationId xmlns:a16="http://schemas.microsoft.com/office/drawing/2014/main" id="{1575E574-54B7-117F-FAF9-FD9C3DFF04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838269"/>
            <a:ext cx="5476875" cy="738815"/>
          </a:xfrm>
          <a:prstGeom prst="rect">
            <a:avLst/>
          </a:prstGeom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E44C046D-7040-4546-F886-BE27DC9ED523}"/>
              </a:ext>
            </a:extLst>
          </p:cNvPr>
          <p:cNvGrpSpPr/>
          <p:nvPr/>
        </p:nvGrpSpPr>
        <p:grpSpPr>
          <a:xfrm>
            <a:off x="762000" y="2975058"/>
            <a:ext cx="5290661" cy="453425"/>
            <a:chOff x="762000" y="2133921"/>
            <a:chExt cx="5290661" cy="453425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2CA1C57-597E-E174-EFE2-B50661DDBC95}"/>
                </a:ext>
              </a:extLst>
            </p:cNvPr>
            <p:cNvSpPr txBox="1"/>
            <p:nvPr/>
          </p:nvSpPr>
          <p:spPr>
            <a:xfrm>
              <a:off x="762000" y="2140592"/>
              <a:ext cx="5290661" cy="19620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1275" b="1" dirty="0">
                  <a:solidFill>
                    <a:srgbClr val="0B2545"/>
                  </a:solidFill>
                  <a:latin typeface="Merriweather"/>
                </a:rPr>
                <a:t>Exterior Safety Upgrades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F240996-6D72-7FDC-E0F2-04B3CAB7985F}"/>
                </a:ext>
              </a:extLst>
            </p:cNvPr>
            <p:cNvSpPr txBox="1"/>
            <p:nvPr/>
          </p:nvSpPr>
          <p:spPr>
            <a:xfrm>
              <a:off x="762000" y="2419671"/>
              <a:ext cx="5038725" cy="16767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>
                <a:lnSpc>
                  <a:spcPts val="1413"/>
                </a:lnSpc>
              </a:pPr>
              <a:r>
                <a:rPr lang="en-US" sz="975" dirty="0">
                  <a:solidFill>
                    <a:srgbClr val="475569"/>
                  </a:solidFill>
                  <a:latin typeface="Plus Jakarta Sans"/>
                </a:rPr>
                <a:t>Concrete repairs of walkway and steps</a:t>
              </a:r>
              <a:endParaRPr sz="975" b="0" i="0" u="none" dirty="0">
                <a:solidFill>
                  <a:srgbClr val="475569"/>
                </a:solidFill>
                <a:latin typeface="Plus Jakarta Sans"/>
              </a:endParaRPr>
            </a:p>
          </p:txBody>
        </p:sp>
        <p:sp>
          <p:nvSpPr>
            <p:cNvPr id="54" name="Flowchart: Alternate Process 53">
              <a:extLst>
                <a:ext uri="{FF2B5EF4-FFF2-40B4-BE49-F238E27FC236}">
                  <a16:creationId xmlns:a16="http://schemas.microsoft.com/office/drawing/2014/main" id="{7088B584-0AA8-9E0F-3388-2EB53C4DBC9D}"/>
                </a:ext>
              </a:extLst>
            </p:cNvPr>
            <p:cNvSpPr/>
            <p:nvPr/>
          </p:nvSpPr>
          <p:spPr>
            <a:xfrm>
              <a:off x="4981575" y="2133921"/>
              <a:ext cx="819150" cy="209550"/>
            </a:xfrm>
            <a:prstGeom prst="flowChartAlternateProcess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accent4"/>
                  </a:solidFill>
                </a:rPr>
                <a:t>$100,000</a:t>
              </a:r>
            </a:p>
          </p:txBody>
        </p:sp>
      </p:grpSp>
      <p:pic>
        <p:nvPicPr>
          <p:cNvPr id="55" name="Picture 54" descr="image.png">
            <a:extLst>
              <a:ext uri="{FF2B5EF4-FFF2-40B4-BE49-F238E27FC236}">
                <a16:creationId xmlns:a16="http://schemas.microsoft.com/office/drawing/2014/main" id="{89751B74-8B85-2D62-A787-F1E09EC19D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5305710"/>
            <a:ext cx="5476875" cy="738815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238795D7-0EB3-4112-30EE-1B7DC28DF878}"/>
              </a:ext>
            </a:extLst>
          </p:cNvPr>
          <p:cNvGrpSpPr/>
          <p:nvPr/>
        </p:nvGrpSpPr>
        <p:grpSpPr>
          <a:xfrm>
            <a:off x="762000" y="5451740"/>
            <a:ext cx="5290661" cy="446754"/>
            <a:chOff x="6429375" y="1349696"/>
            <a:chExt cx="5290661" cy="446754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E7D03A3-E03F-EECF-6E49-BA524A5655D6}"/>
                </a:ext>
              </a:extLst>
            </p:cNvPr>
            <p:cNvSpPr txBox="1"/>
            <p:nvPr/>
          </p:nvSpPr>
          <p:spPr>
            <a:xfrm>
              <a:off x="6429375" y="1349696"/>
              <a:ext cx="5290661" cy="19620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1275" b="1" dirty="0">
                  <a:solidFill>
                    <a:srgbClr val="0B2545"/>
                  </a:solidFill>
                  <a:latin typeface="Merriweather"/>
                </a:rPr>
                <a:t>Software Enhancements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54DEF7F-D4E7-95C0-34A9-B1B03044648F}"/>
                </a:ext>
              </a:extLst>
            </p:cNvPr>
            <p:cNvSpPr txBox="1"/>
            <p:nvPr/>
          </p:nvSpPr>
          <p:spPr>
            <a:xfrm>
              <a:off x="6429375" y="1628775"/>
              <a:ext cx="5038725" cy="16767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>
                <a:lnSpc>
                  <a:spcPts val="1413"/>
                </a:lnSpc>
              </a:pPr>
              <a:r>
                <a:rPr lang="en-US" sz="975" dirty="0">
                  <a:solidFill>
                    <a:srgbClr val="475569"/>
                  </a:solidFill>
                  <a:latin typeface="Plus Jakarta Sans"/>
                </a:rPr>
                <a:t>Primepoint HR Module, Laserfiche file storage, Traisr online permit portal &amp; citizen reporter</a:t>
              </a:r>
            </a:p>
          </p:txBody>
        </p:sp>
        <p:sp>
          <p:nvSpPr>
            <p:cNvPr id="59" name="Flowchart: Alternate Process 58">
              <a:extLst>
                <a:ext uri="{FF2B5EF4-FFF2-40B4-BE49-F238E27FC236}">
                  <a16:creationId xmlns:a16="http://schemas.microsoft.com/office/drawing/2014/main" id="{CB885449-4952-0675-54A6-03BAA2CD74D8}"/>
                </a:ext>
              </a:extLst>
            </p:cNvPr>
            <p:cNvSpPr/>
            <p:nvPr/>
          </p:nvSpPr>
          <p:spPr>
            <a:xfrm>
              <a:off x="10648950" y="1349696"/>
              <a:ext cx="819150" cy="209550"/>
            </a:xfrm>
            <a:prstGeom prst="flowChartAlternateProcess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accent4"/>
                  </a:solidFill>
                </a:rPr>
                <a:t>$11,000</a:t>
              </a: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9C23ED01-FA4A-C1FA-21A1-09C978CFB572}"/>
              </a:ext>
            </a:extLst>
          </p:cNvPr>
          <p:cNvSpPr txBox="1"/>
          <p:nvPr/>
        </p:nvSpPr>
        <p:spPr>
          <a:xfrm>
            <a:off x="6183426" y="1181100"/>
            <a:ext cx="5484699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b="1" i="0" u="none" dirty="0">
                <a:solidFill>
                  <a:srgbClr val="0B2545"/>
                </a:solidFill>
                <a:latin typeface="Merriweather"/>
              </a:rPr>
              <a:t>5-Year Capital Improvement Schedule</a:t>
            </a:r>
            <a:endParaRPr b="1" i="0" u="none" dirty="0">
              <a:solidFill>
                <a:srgbClr val="0B2545"/>
              </a:solidFill>
              <a:latin typeface="Merriweather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8873A62-C989-E5BC-3892-67841CE8AB8B}"/>
              </a:ext>
            </a:extLst>
          </p:cNvPr>
          <p:cNvSpPr txBox="1"/>
          <p:nvPr/>
        </p:nvSpPr>
        <p:spPr>
          <a:xfrm>
            <a:off x="523875" y="6515100"/>
            <a:ext cx="2052637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 dirty="0">
                <a:solidFill>
                  <a:srgbClr val="0B2545"/>
                </a:solidFill>
                <a:latin typeface="Cinzel"/>
              </a:rPr>
              <a:t>TOWNSHIP OF NEW BRITAIN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A6F6EC09-EFEB-1BA4-7437-F4492B404069}"/>
              </a:ext>
            </a:extLst>
          </p:cNvPr>
          <p:cNvSpPr txBox="1"/>
          <p:nvPr/>
        </p:nvSpPr>
        <p:spPr>
          <a:xfrm>
            <a:off x="10182225" y="6519862"/>
            <a:ext cx="1485900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US" sz="900" b="0" i="0" u="none" dirty="0">
                <a:solidFill>
                  <a:srgbClr val="64748B"/>
                </a:solidFill>
                <a:latin typeface="Plus Jakarta Sans Medium"/>
              </a:rPr>
              <a:t>ADMINISTRATIVE REQUESTS</a:t>
            </a:r>
            <a:endParaRPr sz="900" b="0" i="0" u="none" dirty="0">
              <a:solidFill>
                <a:srgbClr val="64748B"/>
              </a:solidFill>
              <a:latin typeface="Plus Jakarta Sans Medium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BF01BD-9BC7-E6B2-439F-528A24032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 descr="image.png">
            <a:extLst>
              <a:ext uri="{FF2B5EF4-FFF2-40B4-BE49-F238E27FC236}">
                <a16:creationId xmlns:a16="http://schemas.microsoft.com/office/drawing/2014/main" id="{068D9E65-937E-6B89-CD1D-B74CD6C6E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007597"/>
            <a:ext cx="5476875" cy="738815"/>
          </a:xfrm>
          <a:prstGeom prst="rect">
            <a:avLst/>
          </a:prstGeom>
        </p:spPr>
      </p:pic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16E490A6-10CB-9D10-7C47-671040798B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7150"/>
          </a:xfrm>
          <a:prstGeom prst="rect">
            <a:avLst/>
          </a:prstGeom>
        </p:spPr>
      </p:pic>
      <p:pic>
        <p:nvPicPr>
          <p:cNvPr id="3" name="Picture 2" descr="image.png">
            <a:extLst>
              <a:ext uri="{FF2B5EF4-FFF2-40B4-BE49-F238E27FC236}">
                <a16:creationId xmlns:a16="http://schemas.microsoft.com/office/drawing/2014/main" id="{ABDE8494-47AB-D05C-5816-5EB44D63B6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6410325"/>
            <a:ext cx="11144250" cy="257175"/>
          </a:xfrm>
          <a:prstGeom prst="rect">
            <a:avLst/>
          </a:prstGeom>
        </p:spPr>
      </p:pic>
      <p:pic>
        <p:nvPicPr>
          <p:cNvPr id="4" name="Picture 3" descr="image.png">
            <a:extLst>
              <a:ext uri="{FF2B5EF4-FFF2-40B4-BE49-F238E27FC236}">
                <a16:creationId xmlns:a16="http://schemas.microsoft.com/office/drawing/2014/main" id="{544717F0-A212-A8DD-54E7-8FD5EDB18A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1181100"/>
            <a:ext cx="5476875" cy="738815"/>
          </a:xfrm>
          <a:prstGeom prst="rect">
            <a:avLst/>
          </a:prstGeom>
        </p:spPr>
      </p:pic>
      <p:pic>
        <p:nvPicPr>
          <p:cNvPr id="5" name="Picture 4" descr="image.png">
            <a:extLst>
              <a:ext uri="{FF2B5EF4-FFF2-40B4-BE49-F238E27FC236}">
                <a16:creationId xmlns:a16="http://schemas.microsoft.com/office/drawing/2014/main" id="{95C25043-9BBB-BA5D-06F7-84E9327E2F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3643345"/>
            <a:ext cx="5476875" cy="73881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C71EA04-7C7F-48E1-F533-F346D667549A}"/>
              </a:ext>
            </a:extLst>
          </p:cNvPr>
          <p:cNvSpPr txBox="1"/>
          <p:nvPr/>
        </p:nvSpPr>
        <p:spPr>
          <a:xfrm>
            <a:off x="523875" y="428625"/>
            <a:ext cx="11668125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2400" b="1" i="0" u="none" dirty="0">
                <a:solidFill>
                  <a:srgbClr val="0B2545"/>
                </a:solidFill>
                <a:latin typeface="Merriweather"/>
              </a:rPr>
              <a:t>2027 Police Requests</a:t>
            </a:r>
            <a:endParaRPr sz="2400" b="1" i="0" u="none" dirty="0">
              <a:solidFill>
                <a:srgbClr val="0B2545"/>
              </a:solidFill>
              <a:latin typeface="Merriweather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DF3D18-0993-63A9-591D-A47B74FEF03E}"/>
              </a:ext>
            </a:extLst>
          </p:cNvPr>
          <p:cNvSpPr/>
          <p:nvPr/>
        </p:nvSpPr>
        <p:spPr>
          <a:xfrm>
            <a:off x="523875" y="923925"/>
            <a:ext cx="11144250" cy="1905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17C54B-AA8D-4A51-0C4D-6F62AA58AFB6}"/>
              </a:ext>
            </a:extLst>
          </p:cNvPr>
          <p:cNvSpPr/>
          <p:nvPr/>
        </p:nvSpPr>
        <p:spPr>
          <a:xfrm>
            <a:off x="5667375" y="671512"/>
            <a:ext cx="857250" cy="28575"/>
          </a:xfrm>
          <a:prstGeom prst="rect">
            <a:avLst/>
          </a:prstGeom>
          <a:solidFill>
            <a:srgbClr val="C59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C22470E-8BF5-0EA5-3265-62FAD8D6CB6E}"/>
              </a:ext>
            </a:extLst>
          </p:cNvPr>
          <p:cNvGrpSpPr/>
          <p:nvPr/>
        </p:nvGrpSpPr>
        <p:grpSpPr>
          <a:xfrm>
            <a:off x="762000" y="1323795"/>
            <a:ext cx="5290661" cy="453425"/>
            <a:chOff x="762000" y="1343025"/>
            <a:chExt cx="5290661" cy="45342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2C950BD-E7CC-A2C6-F8D9-DD89EF1C7CB7}"/>
                </a:ext>
              </a:extLst>
            </p:cNvPr>
            <p:cNvSpPr txBox="1"/>
            <p:nvPr/>
          </p:nvSpPr>
          <p:spPr>
            <a:xfrm>
              <a:off x="762000" y="1349696"/>
              <a:ext cx="5290661" cy="19620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1275" b="1" dirty="0">
                  <a:solidFill>
                    <a:srgbClr val="0B2545"/>
                  </a:solidFill>
                  <a:latin typeface="Merriweather"/>
                </a:rPr>
                <a:t>ATV Vehicle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EBC76B6-2FD3-F6DB-15B7-90BEC79318F1}"/>
                </a:ext>
              </a:extLst>
            </p:cNvPr>
            <p:cNvSpPr txBox="1"/>
            <p:nvPr/>
          </p:nvSpPr>
          <p:spPr>
            <a:xfrm>
              <a:off x="762000" y="1628775"/>
              <a:ext cx="5038725" cy="16767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413"/>
                </a:lnSpc>
              </a:pPr>
              <a:r>
                <a:rPr lang="en-US" sz="975" b="0" i="0" u="none" dirty="0">
                  <a:solidFill>
                    <a:srgbClr val="475569"/>
                  </a:solidFill>
                  <a:latin typeface="Plus Jakarta Sans"/>
                </a:rPr>
                <a:t>Used for special events and patrolling trails</a:t>
              </a:r>
              <a:endParaRPr sz="975" b="0" i="0" u="none" dirty="0">
                <a:solidFill>
                  <a:srgbClr val="475569"/>
                </a:solidFill>
                <a:latin typeface="Plus Jakarta Sans"/>
              </a:endParaRPr>
            </a:p>
          </p:txBody>
        </p:sp>
        <p:sp>
          <p:nvSpPr>
            <p:cNvPr id="33" name="Flowchart: Alternate Process 32">
              <a:extLst>
                <a:ext uri="{FF2B5EF4-FFF2-40B4-BE49-F238E27FC236}">
                  <a16:creationId xmlns:a16="http://schemas.microsoft.com/office/drawing/2014/main" id="{51BE9D08-EB00-1341-6C89-DE30076D5A41}"/>
                </a:ext>
              </a:extLst>
            </p:cNvPr>
            <p:cNvSpPr/>
            <p:nvPr/>
          </p:nvSpPr>
          <p:spPr>
            <a:xfrm>
              <a:off x="4981575" y="1343025"/>
              <a:ext cx="819150" cy="209550"/>
            </a:xfrm>
            <a:prstGeom prst="flowChartAlternateProcess">
              <a:avLst/>
            </a:prstGeom>
            <a:solidFill>
              <a:srgbClr val="E0F2FE"/>
            </a:solidFill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rgbClr val="0C6EA5"/>
                  </a:solidFill>
                </a:rPr>
                <a:t>$42,000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F35B9FE-E890-772D-FE4A-7C3409A622B3}"/>
              </a:ext>
            </a:extLst>
          </p:cNvPr>
          <p:cNvGrpSpPr/>
          <p:nvPr/>
        </p:nvGrpSpPr>
        <p:grpSpPr>
          <a:xfrm>
            <a:off x="762000" y="3789375"/>
            <a:ext cx="5290661" cy="446754"/>
            <a:chOff x="6429375" y="1349696"/>
            <a:chExt cx="5290661" cy="44675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1CABCC3-E45C-776D-9A4D-A77DEA898ABA}"/>
                </a:ext>
              </a:extLst>
            </p:cNvPr>
            <p:cNvSpPr txBox="1"/>
            <p:nvPr/>
          </p:nvSpPr>
          <p:spPr>
            <a:xfrm>
              <a:off x="6429375" y="1349696"/>
              <a:ext cx="5290661" cy="19620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1275" b="1" dirty="0">
                  <a:solidFill>
                    <a:srgbClr val="0B2545"/>
                  </a:solidFill>
                  <a:latin typeface="Merriweather"/>
                </a:rPr>
                <a:t>Police Vehicles</a:t>
              </a:r>
              <a:endParaRPr sz="1275" b="1" i="0" u="none" dirty="0">
                <a:solidFill>
                  <a:srgbClr val="0B2545"/>
                </a:solidFill>
                <a:latin typeface="Merriweather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4B733DF-8B96-9475-D178-4EBDE174D7F8}"/>
                </a:ext>
              </a:extLst>
            </p:cNvPr>
            <p:cNvSpPr txBox="1"/>
            <p:nvPr/>
          </p:nvSpPr>
          <p:spPr>
            <a:xfrm>
              <a:off x="6429375" y="1628775"/>
              <a:ext cx="5038725" cy="16767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>
                <a:lnSpc>
                  <a:spcPts val="1413"/>
                </a:lnSpc>
              </a:pPr>
              <a:r>
                <a:rPr lang="en-US" sz="975" dirty="0">
                  <a:solidFill>
                    <a:srgbClr val="475569"/>
                  </a:solidFill>
                  <a:latin typeface="Plus Jakarta Sans"/>
                </a:rPr>
                <a:t>Vehicle replacements (with upfitting costs) for 48-02 and 48-15</a:t>
              </a:r>
            </a:p>
          </p:txBody>
        </p:sp>
        <p:sp>
          <p:nvSpPr>
            <p:cNvPr id="35" name="Flowchart: Alternate Process 34">
              <a:extLst>
                <a:ext uri="{FF2B5EF4-FFF2-40B4-BE49-F238E27FC236}">
                  <a16:creationId xmlns:a16="http://schemas.microsoft.com/office/drawing/2014/main" id="{F25DAE96-E747-A171-3FA9-1BD4D136E7F0}"/>
                </a:ext>
              </a:extLst>
            </p:cNvPr>
            <p:cNvSpPr/>
            <p:nvPr/>
          </p:nvSpPr>
          <p:spPr>
            <a:xfrm>
              <a:off x="10648950" y="1349696"/>
              <a:ext cx="819150" cy="209550"/>
            </a:xfrm>
            <a:prstGeom prst="flowChartAlternateProcess">
              <a:avLst/>
            </a:prstGeom>
            <a:solidFill>
              <a:srgbClr val="E0F2FE"/>
            </a:solidFill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rgbClr val="0C6EA5"/>
                  </a:solidFill>
                </a:rPr>
                <a:t>$175,000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5D839F9-F577-64BC-E0D9-6847024F1A49}"/>
              </a:ext>
            </a:extLst>
          </p:cNvPr>
          <p:cNvGrpSpPr/>
          <p:nvPr/>
        </p:nvGrpSpPr>
        <p:grpSpPr>
          <a:xfrm>
            <a:off x="762000" y="2144386"/>
            <a:ext cx="5290661" cy="453425"/>
            <a:chOff x="762000" y="2133921"/>
            <a:chExt cx="5290661" cy="45342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5E96D29-0D3E-9459-E585-8C6E24FFB67B}"/>
                </a:ext>
              </a:extLst>
            </p:cNvPr>
            <p:cNvSpPr txBox="1"/>
            <p:nvPr/>
          </p:nvSpPr>
          <p:spPr>
            <a:xfrm>
              <a:off x="762000" y="2140592"/>
              <a:ext cx="5290661" cy="19620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1275" b="1" dirty="0">
                  <a:solidFill>
                    <a:srgbClr val="0B2545"/>
                  </a:solidFill>
                  <a:latin typeface="Merriweather"/>
                </a:rPr>
                <a:t>Facility Upgrades</a:t>
              </a:r>
              <a:endParaRPr sz="1275" b="1" i="0" u="none" dirty="0">
                <a:solidFill>
                  <a:srgbClr val="0B2545"/>
                </a:solidFill>
                <a:latin typeface="Merriweather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DE8EED0-5673-4D8A-FAF7-F1391377B974}"/>
                </a:ext>
              </a:extLst>
            </p:cNvPr>
            <p:cNvSpPr txBox="1"/>
            <p:nvPr/>
          </p:nvSpPr>
          <p:spPr>
            <a:xfrm>
              <a:off x="762000" y="2419671"/>
              <a:ext cx="5038725" cy="16767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>
                <a:lnSpc>
                  <a:spcPts val="1413"/>
                </a:lnSpc>
              </a:pPr>
              <a:r>
                <a:rPr lang="en-US" sz="975" dirty="0">
                  <a:solidFill>
                    <a:srgbClr val="475569"/>
                  </a:solidFill>
                  <a:latin typeface="Plus Jakarta Sans"/>
                </a:rPr>
                <a:t>Current facility is outdated and not functional. Engineer and architect costs</a:t>
              </a:r>
            </a:p>
          </p:txBody>
        </p:sp>
        <p:sp>
          <p:nvSpPr>
            <p:cNvPr id="37" name="Flowchart: Alternate Process 36">
              <a:extLst>
                <a:ext uri="{FF2B5EF4-FFF2-40B4-BE49-F238E27FC236}">
                  <a16:creationId xmlns:a16="http://schemas.microsoft.com/office/drawing/2014/main" id="{8E95DDD4-EF26-9B5C-984D-1E5B64AFF9E0}"/>
                </a:ext>
              </a:extLst>
            </p:cNvPr>
            <p:cNvSpPr/>
            <p:nvPr/>
          </p:nvSpPr>
          <p:spPr>
            <a:xfrm>
              <a:off x="4981575" y="2133921"/>
              <a:ext cx="819150" cy="209550"/>
            </a:xfrm>
            <a:prstGeom prst="flowChartAlternateProcess">
              <a:avLst/>
            </a:prstGeom>
            <a:solidFill>
              <a:srgbClr val="E0F2FE"/>
            </a:solidFill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rgbClr val="0C6EA5"/>
                  </a:solidFill>
                </a:rPr>
                <a:t>$750,000</a:t>
              </a:r>
            </a:p>
          </p:txBody>
        </p:sp>
      </p:grpSp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1ACBAC10-C586-C569-0B5F-B002D02DFA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678906"/>
              </p:ext>
            </p:extLst>
          </p:nvPr>
        </p:nvGraphicFramePr>
        <p:xfrm>
          <a:off x="6278346" y="1599494"/>
          <a:ext cx="5389779" cy="40869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2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5975">
                  <a:extLst>
                    <a:ext uri="{9D8B030D-6E8A-4147-A177-3AD203B41FA5}">
                      <a16:colId xmlns:a16="http://schemas.microsoft.com/office/drawing/2014/main" val="3101870770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07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0743">
                  <a:extLst>
                    <a:ext uri="{9D8B030D-6E8A-4147-A177-3AD203B41FA5}">
                      <a16:colId xmlns:a16="http://schemas.microsoft.com/office/drawing/2014/main" val="1602301947"/>
                    </a:ext>
                  </a:extLst>
                </a:gridCol>
                <a:gridCol w="7107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9364">
                <a:tc>
                  <a:txBody>
                    <a:bodyPr/>
                    <a:lstStyle/>
                    <a:p>
                      <a:pPr algn="l"/>
                      <a:r>
                        <a:rPr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Project / Item Description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2027</a:t>
                      </a:r>
                      <a:b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</a:br>
                      <a: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Capital</a:t>
                      </a:r>
                      <a:endParaRPr sz="1050" b="0" i="0" u="none" dirty="0">
                        <a:solidFill>
                          <a:srgbClr val="FFFFFF"/>
                        </a:solidFill>
                        <a:latin typeface="Plus Jakarta Sans SemiBold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2028</a:t>
                      </a:r>
                      <a:b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</a:br>
                      <a: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Capital</a:t>
                      </a:r>
                      <a:endParaRPr sz="1050" b="0" i="0" u="none" dirty="0">
                        <a:solidFill>
                          <a:srgbClr val="FFFFFF"/>
                        </a:solidFill>
                        <a:latin typeface="Plus Jakarta Sans SemiBold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2029</a:t>
                      </a:r>
                      <a:b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</a:br>
                      <a: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Capital</a:t>
                      </a:r>
                      <a:endParaRPr sz="1050" b="0" i="0" u="none" dirty="0">
                        <a:solidFill>
                          <a:srgbClr val="FFFFFF"/>
                        </a:solidFill>
                        <a:latin typeface="Plus Jakarta Sans SemiBold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2030</a:t>
                      </a:r>
                      <a:b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</a:br>
                      <a: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Capital</a:t>
                      </a:r>
                      <a:endParaRPr sz="1050" b="0" i="0" u="none" dirty="0">
                        <a:solidFill>
                          <a:srgbClr val="FFFFFF"/>
                        </a:solidFill>
                        <a:latin typeface="Plus Jakarta Sans SemiBold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2031</a:t>
                      </a:r>
                      <a:b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</a:br>
                      <a: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Capital</a:t>
                      </a:r>
                      <a:endParaRPr sz="1050" b="0" i="0" u="none" dirty="0">
                        <a:solidFill>
                          <a:srgbClr val="FFFFFF"/>
                        </a:solidFill>
                        <a:latin typeface="Plus Jakarta Sans SemiBold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ATV Vehicle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$42,000</a:t>
                      </a:r>
                      <a:endParaRPr sz="1100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Facility Upgrades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$750,000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$12,500,000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301014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Mobile Message Board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$30,000</a:t>
                      </a:r>
                      <a:endParaRPr sz="1100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086232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Vehicles &amp; Upfits</a:t>
                      </a:r>
                      <a:endParaRPr sz="1100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$175,000</a:t>
                      </a:r>
                      <a:endParaRPr sz="1100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$175,000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$175,000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$87,500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03663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Portable Radios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</a:t>
                      </a:r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42,000</a:t>
                      </a:r>
                      <a:endParaRPr sz="1100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$42,000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Public Safety </a:t>
                      </a:r>
                      <a:b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</a:br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Improvements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$10,000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$75,000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Tasers</a:t>
                      </a:r>
                      <a:endParaRPr sz="1100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$30,000</a:t>
                      </a:r>
                      <a:endParaRPr sz="1100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10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Total </a:t>
                      </a:r>
                      <a:r>
                        <a:rPr lang="en-US" sz="110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Police</a:t>
                      </a:r>
                      <a:r>
                        <a:rPr sz="110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 Requests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$1,037,000</a:t>
                      </a:r>
                      <a:endParaRPr sz="1100" b="1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</a:t>
                      </a:r>
                      <a:r>
                        <a:rPr lang="en-US" sz="110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12,792,000</a:t>
                      </a:r>
                      <a:endParaRPr sz="1100" b="1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</a:t>
                      </a:r>
                      <a:r>
                        <a:rPr lang="en-US" sz="110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217,000</a:t>
                      </a:r>
                      <a:endParaRPr sz="1100" b="1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-</a:t>
                      </a:r>
                      <a:endParaRPr sz="1100" b="1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$87,500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45" name="Picture 44" descr="image.png">
            <a:extLst>
              <a:ext uri="{FF2B5EF4-FFF2-40B4-BE49-F238E27FC236}">
                <a16:creationId xmlns:a16="http://schemas.microsoft.com/office/drawing/2014/main" id="{86864C25-6845-BCAD-FAFB-92B9821490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4475038"/>
            <a:ext cx="5476875" cy="738815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96607E1E-E854-C7EE-52EB-5826682F082C}"/>
              </a:ext>
            </a:extLst>
          </p:cNvPr>
          <p:cNvGrpSpPr/>
          <p:nvPr/>
        </p:nvGrpSpPr>
        <p:grpSpPr>
          <a:xfrm>
            <a:off x="762000" y="4621068"/>
            <a:ext cx="5290661" cy="446754"/>
            <a:chOff x="6429375" y="1349696"/>
            <a:chExt cx="5290661" cy="446754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17358F1-BC26-2D0B-C4A4-BD94D20C7E79}"/>
                </a:ext>
              </a:extLst>
            </p:cNvPr>
            <p:cNvSpPr txBox="1"/>
            <p:nvPr/>
          </p:nvSpPr>
          <p:spPr>
            <a:xfrm>
              <a:off x="6429375" y="1349696"/>
              <a:ext cx="5290661" cy="19620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1275" b="1" dirty="0">
                  <a:solidFill>
                    <a:srgbClr val="0B2545"/>
                  </a:solidFill>
                  <a:latin typeface="Merriweather"/>
                </a:rPr>
                <a:t>Public Safety – School Zone Improvements</a:t>
              </a:r>
              <a:endParaRPr lang="en-US" sz="1275" b="1" i="0" u="none" dirty="0">
                <a:solidFill>
                  <a:srgbClr val="0B2545"/>
                </a:solidFill>
                <a:latin typeface="Merriweather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2CD8041-7B43-3EE5-C7FF-41B2603B8F85}"/>
                </a:ext>
              </a:extLst>
            </p:cNvPr>
            <p:cNvSpPr txBox="1"/>
            <p:nvPr/>
          </p:nvSpPr>
          <p:spPr>
            <a:xfrm>
              <a:off x="6429375" y="1628775"/>
              <a:ext cx="5038725" cy="16767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413"/>
                </a:lnSpc>
              </a:pPr>
              <a:r>
                <a:rPr lang="en-US" sz="975" dirty="0">
                  <a:solidFill>
                    <a:srgbClr val="475569"/>
                  </a:solidFill>
                  <a:latin typeface="Plus Jakarta Sans"/>
                </a:rPr>
                <a:t>Improve safety concerns at St. Jude school (engineering only)</a:t>
              </a:r>
              <a:endParaRPr sz="975" b="0" u="none" dirty="0">
                <a:solidFill>
                  <a:srgbClr val="475569"/>
                </a:solidFill>
                <a:latin typeface="Plus Jakarta Sans"/>
              </a:endParaRPr>
            </a:p>
          </p:txBody>
        </p:sp>
        <p:sp>
          <p:nvSpPr>
            <p:cNvPr id="49" name="Flowchart: Alternate Process 48">
              <a:extLst>
                <a:ext uri="{FF2B5EF4-FFF2-40B4-BE49-F238E27FC236}">
                  <a16:creationId xmlns:a16="http://schemas.microsoft.com/office/drawing/2014/main" id="{44C8A409-6C26-0C2C-A307-2E4F99F9FED7}"/>
                </a:ext>
              </a:extLst>
            </p:cNvPr>
            <p:cNvSpPr/>
            <p:nvPr/>
          </p:nvSpPr>
          <p:spPr>
            <a:xfrm>
              <a:off x="10648950" y="1349696"/>
              <a:ext cx="819150" cy="209550"/>
            </a:xfrm>
            <a:prstGeom prst="flowChartAlternateProcess">
              <a:avLst/>
            </a:prstGeom>
            <a:solidFill>
              <a:srgbClr val="E0F2FE"/>
            </a:solidFill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rgbClr val="0C6EA5"/>
                  </a:solidFill>
                </a:rPr>
                <a:t>$10,000</a:t>
              </a:r>
            </a:p>
          </p:txBody>
        </p:sp>
      </p:grpSp>
      <p:pic>
        <p:nvPicPr>
          <p:cNvPr id="50" name="Picture 49" descr="image.png">
            <a:extLst>
              <a:ext uri="{FF2B5EF4-FFF2-40B4-BE49-F238E27FC236}">
                <a16:creationId xmlns:a16="http://schemas.microsoft.com/office/drawing/2014/main" id="{E24146EC-B11F-5C5E-C0BE-7B3B674723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838269"/>
            <a:ext cx="5476875" cy="738815"/>
          </a:xfrm>
          <a:prstGeom prst="rect">
            <a:avLst/>
          </a:prstGeom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EBBDA6A3-390F-6CF2-9788-7A07B98F83AC}"/>
              </a:ext>
            </a:extLst>
          </p:cNvPr>
          <p:cNvGrpSpPr/>
          <p:nvPr/>
        </p:nvGrpSpPr>
        <p:grpSpPr>
          <a:xfrm>
            <a:off x="762000" y="2975058"/>
            <a:ext cx="5290661" cy="453425"/>
            <a:chOff x="762000" y="2133921"/>
            <a:chExt cx="5290661" cy="453425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0F90CDE-56ED-F293-3415-85DB460FD932}"/>
                </a:ext>
              </a:extLst>
            </p:cNvPr>
            <p:cNvSpPr txBox="1"/>
            <p:nvPr/>
          </p:nvSpPr>
          <p:spPr>
            <a:xfrm>
              <a:off x="762000" y="2140592"/>
              <a:ext cx="5290661" cy="19620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1275" b="1" dirty="0">
                  <a:solidFill>
                    <a:srgbClr val="0B2545"/>
                  </a:solidFill>
                  <a:latin typeface="Merriweather"/>
                </a:rPr>
                <a:t>Mobile Message Board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C784D0B-0638-001F-9428-02EF2D894DF9}"/>
                </a:ext>
              </a:extLst>
            </p:cNvPr>
            <p:cNvSpPr txBox="1"/>
            <p:nvPr/>
          </p:nvSpPr>
          <p:spPr>
            <a:xfrm>
              <a:off x="762000" y="2419671"/>
              <a:ext cx="5038725" cy="16767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>
                <a:lnSpc>
                  <a:spcPts val="1413"/>
                </a:lnSpc>
              </a:pPr>
              <a:r>
                <a:rPr lang="en-US" sz="975" dirty="0">
                  <a:solidFill>
                    <a:srgbClr val="475569"/>
                  </a:solidFill>
                  <a:latin typeface="Plus Jakarta Sans"/>
                </a:rPr>
                <a:t>Increase general messaging &amp; traffic enforcement throughout the township</a:t>
              </a:r>
              <a:endParaRPr sz="975" b="0" i="0" u="none" dirty="0">
                <a:solidFill>
                  <a:srgbClr val="475569"/>
                </a:solidFill>
                <a:latin typeface="Plus Jakarta Sans"/>
              </a:endParaRPr>
            </a:p>
          </p:txBody>
        </p:sp>
        <p:sp>
          <p:nvSpPr>
            <p:cNvPr id="54" name="Flowchart: Alternate Process 53">
              <a:extLst>
                <a:ext uri="{FF2B5EF4-FFF2-40B4-BE49-F238E27FC236}">
                  <a16:creationId xmlns:a16="http://schemas.microsoft.com/office/drawing/2014/main" id="{4FE7E0F9-1E2D-CF94-2532-3E567E89EFA5}"/>
                </a:ext>
              </a:extLst>
            </p:cNvPr>
            <p:cNvSpPr/>
            <p:nvPr/>
          </p:nvSpPr>
          <p:spPr>
            <a:xfrm>
              <a:off x="4981575" y="2133921"/>
              <a:ext cx="819150" cy="209550"/>
            </a:xfrm>
            <a:prstGeom prst="flowChartAlternateProcess">
              <a:avLst/>
            </a:prstGeom>
            <a:solidFill>
              <a:srgbClr val="E0F2FE"/>
            </a:solidFill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rgbClr val="0C6EA5"/>
                  </a:solidFill>
                </a:rPr>
                <a:t>$30,000</a:t>
              </a:r>
            </a:p>
          </p:txBody>
        </p:sp>
      </p:grpSp>
      <p:pic>
        <p:nvPicPr>
          <p:cNvPr id="55" name="Picture 54" descr="image.png">
            <a:extLst>
              <a:ext uri="{FF2B5EF4-FFF2-40B4-BE49-F238E27FC236}">
                <a16:creationId xmlns:a16="http://schemas.microsoft.com/office/drawing/2014/main" id="{80B15F85-4780-7192-36AD-839B58B052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5305710"/>
            <a:ext cx="5476875" cy="738815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B8A4BAF4-23FF-70D9-931C-48161C122986}"/>
              </a:ext>
            </a:extLst>
          </p:cNvPr>
          <p:cNvGrpSpPr/>
          <p:nvPr/>
        </p:nvGrpSpPr>
        <p:grpSpPr>
          <a:xfrm>
            <a:off x="762000" y="5451740"/>
            <a:ext cx="5290661" cy="446754"/>
            <a:chOff x="6429375" y="1349696"/>
            <a:chExt cx="5290661" cy="446754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17C4096-17C7-36E6-7D85-F6C6582D5150}"/>
                </a:ext>
              </a:extLst>
            </p:cNvPr>
            <p:cNvSpPr txBox="1"/>
            <p:nvPr/>
          </p:nvSpPr>
          <p:spPr>
            <a:xfrm>
              <a:off x="6429375" y="1349696"/>
              <a:ext cx="5290661" cy="19620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1275" b="1" dirty="0">
                  <a:solidFill>
                    <a:srgbClr val="0B2545"/>
                  </a:solidFill>
                  <a:latin typeface="Merriweather"/>
                </a:rPr>
                <a:t>Tasers</a:t>
              </a:r>
              <a:endParaRPr sz="1275" b="1" i="0" u="none" dirty="0">
                <a:solidFill>
                  <a:srgbClr val="0B2545"/>
                </a:solidFill>
                <a:latin typeface="Merriweather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3BD3C73-8FA9-2BCB-46A6-CC99EFF7B79A}"/>
                </a:ext>
              </a:extLst>
            </p:cNvPr>
            <p:cNvSpPr txBox="1"/>
            <p:nvPr/>
          </p:nvSpPr>
          <p:spPr>
            <a:xfrm>
              <a:off x="6429375" y="1628775"/>
              <a:ext cx="5038725" cy="16767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>
                <a:lnSpc>
                  <a:spcPts val="1413"/>
                </a:lnSpc>
              </a:pPr>
              <a:r>
                <a:rPr lang="en-US" sz="975" dirty="0">
                  <a:solidFill>
                    <a:srgbClr val="475569"/>
                  </a:solidFill>
                  <a:latin typeface="Plus Jakarta Sans"/>
                </a:rPr>
                <a:t>Beyond life cycle</a:t>
              </a:r>
            </a:p>
          </p:txBody>
        </p:sp>
        <p:sp>
          <p:nvSpPr>
            <p:cNvPr id="59" name="Flowchart: Alternate Process 58">
              <a:extLst>
                <a:ext uri="{FF2B5EF4-FFF2-40B4-BE49-F238E27FC236}">
                  <a16:creationId xmlns:a16="http://schemas.microsoft.com/office/drawing/2014/main" id="{6A962BB7-1179-D279-F23D-CA8EF91EC14B}"/>
                </a:ext>
              </a:extLst>
            </p:cNvPr>
            <p:cNvSpPr/>
            <p:nvPr/>
          </p:nvSpPr>
          <p:spPr>
            <a:xfrm>
              <a:off x="10648950" y="1349696"/>
              <a:ext cx="819150" cy="209550"/>
            </a:xfrm>
            <a:prstGeom prst="flowChartAlternateProcess">
              <a:avLst/>
            </a:prstGeom>
            <a:solidFill>
              <a:srgbClr val="E0F2FE"/>
            </a:solidFill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rgbClr val="0C6EA5"/>
                  </a:solidFill>
                </a:rPr>
                <a:t>$30,000</a:t>
              </a: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D7830887-F402-967D-DEEE-8A0E9D81792F}"/>
              </a:ext>
            </a:extLst>
          </p:cNvPr>
          <p:cNvSpPr txBox="1"/>
          <p:nvPr/>
        </p:nvSpPr>
        <p:spPr>
          <a:xfrm>
            <a:off x="6238875" y="1191966"/>
            <a:ext cx="5441789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b="1" i="0" u="none" dirty="0">
                <a:solidFill>
                  <a:srgbClr val="0B2545"/>
                </a:solidFill>
                <a:latin typeface="Merriweather"/>
              </a:rPr>
              <a:t>5-Year Capital Improvement Schedule</a:t>
            </a:r>
            <a:endParaRPr b="1" i="0" u="none" dirty="0">
              <a:solidFill>
                <a:srgbClr val="0B2545"/>
              </a:solidFill>
              <a:latin typeface="Merriweather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BC482AA-FF5C-F012-4947-7EFF455ADB60}"/>
              </a:ext>
            </a:extLst>
          </p:cNvPr>
          <p:cNvSpPr txBox="1"/>
          <p:nvPr/>
        </p:nvSpPr>
        <p:spPr>
          <a:xfrm>
            <a:off x="523875" y="6515100"/>
            <a:ext cx="2052637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 dirty="0">
                <a:solidFill>
                  <a:srgbClr val="0B2545"/>
                </a:solidFill>
                <a:latin typeface="Cinzel"/>
              </a:rPr>
              <a:t>TOWNSHIP OF NEW BRITAIN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283951E-34D7-A904-AA1B-14550A45E4F7}"/>
              </a:ext>
            </a:extLst>
          </p:cNvPr>
          <p:cNvSpPr txBox="1"/>
          <p:nvPr/>
        </p:nvSpPr>
        <p:spPr>
          <a:xfrm>
            <a:off x="10182225" y="6519862"/>
            <a:ext cx="1485900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US" sz="900" b="0" i="0" u="none" dirty="0">
                <a:solidFill>
                  <a:srgbClr val="64748B"/>
                </a:solidFill>
                <a:latin typeface="Plus Jakarta Sans Medium"/>
              </a:rPr>
              <a:t>POLICE REQUESTS</a:t>
            </a:r>
            <a:endParaRPr sz="900" b="0" i="0" u="none" dirty="0">
              <a:solidFill>
                <a:srgbClr val="64748B"/>
              </a:solidFill>
              <a:latin typeface="Plus Jakarta Sans Medium"/>
            </a:endParaRPr>
          </a:p>
        </p:txBody>
      </p:sp>
    </p:spTree>
    <p:extLst>
      <p:ext uri="{BB962C8B-B14F-4D97-AF65-F5344CB8AC3E}">
        <p14:creationId xmlns:p14="http://schemas.microsoft.com/office/powerpoint/2010/main" val="1804792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9F6748-DF06-B38D-1DDB-2E8458392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 descr="image.png">
            <a:extLst>
              <a:ext uri="{FF2B5EF4-FFF2-40B4-BE49-F238E27FC236}">
                <a16:creationId xmlns:a16="http://schemas.microsoft.com/office/drawing/2014/main" id="{711300A9-FE39-9BCC-1C3D-7EC263909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007597"/>
            <a:ext cx="5476875" cy="738815"/>
          </a:xfrm>
          <a:prstGeom prst="rect">
            <a:avLst/>
          </a:prstGeom>
        </p:spPr>
      </p:pic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C46D3399-1B11-E7B6-A44D-455066344B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7150"/>
          </a:xfrm>
          <a:prstGeom prst="rect">
            <a:avLst/>
          </a:prstGeom>
        </p:spPr>
      </p:pic>
      <p:pic>
        <p:nvPicPr>
          <p:cNvPr id="3" name="Picture 2" descr="image.png">
            <a:extLst>
              <a:ext uri="{FF2B5EF4-FFF2-40B4-BE49-F238E27FC236}">
                <a16:creationId xmlns:a16="http://schemas.microsoft.com/office/drawing/2014/main" id="{F88D5773-BCB1-F7A0-39C6-192758E05B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6410325"/>
            <a:ext cx="11144250" cy="257175"/>
          </a:xfrm>
          <a:prstGeom prst="rect">
            <a:avLst/>
          </a:prstGeom>
        </p:spPr>
      </p:pic>
      <p:pic>
        <p:nvPicPr>
          <p:cNvPr id="4" name="Picture 3" descr="image.png">
            <a:extLst>
              <a:ext uri="{FF2B5EF4-FFF2-40B4-BE49-F238E27FC236}">
                <a16:creationId xmlns:a16="http://schemas.microsoft.com/office/drawing/2014/main" id="{50BFFEBA-2105-E7F8-650A-E5A307D1F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1181100"/>
            <a:ext cx="5476875" cy="738815"/>
          </a:xfrm>
          <a:prstGeom prst="rect">
            <a:avLst/>
          </a:prstGeom>
        </p:spPr>
      </p:pic>
      <p:pic>
        <p:nvPicPr>
          <p:cNvPr id="5" name="Picture 4" descr="image.png">
            <a:extLst>
              <a:ext uri="{FF2B5EF4-FFF2-40B4-BE49-F238E27FC236}">
                <a16:creationId xmlns:a16="http://schemas.microsoft.com/office/drawing/2014/main" id="{FDC3CAB0-5B73-0F3C-C01D-6AA9EE65B7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3643345"/>
            <a:ext cx="5476875" cy="73881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03E692D-C14C-9D0D-F42E-4C268A7E18EA}"/>
              </a:ext>
            </a:extLst>
          </p:cNvPr>
          <p:cNvSpPr txBox="1"/>
          <p:nvPr/>
        </p:nvSpPr>
        <p:spPr>
          <a:xfrm>
            <a:off x="523875" y="428625"/>
            <a:ext cx="11668125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2400" b="1" i="0" u="none" dirty="0">
                <a:solidFill>
                  <a:srgbClr val="0B2545"/>
                </a:solidFill>
                <a:latin typeface="Merriweather"/>
              </a:rPr>
              <a:t>2027 Parks &amp; Rec Requests</a:t>
            </a:r>
            <a:endParaRPr sz="2400" b="1" i="0" u="none" dirty="0">
              <a:solidFill>
                <a:srgbClr val="0B2545"/>
              </a:solidFill>
              <a:latin typeface="Merriweather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19C0AD-A96F-FC19-3B4B-FEA8A2293C7F}"/>
              </a:ext>
            </a:extLst>
          </p:cNvPr>
          <p:cNvSpPr/>
          <p:nvPr/>
        </p:nvSpPr>
        <p:spPr>
          <a:xfrm>
            <a:off x="523875" y="923925"/>
            <a:ext cx="11144250" cy="1905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5993DC-9805-3350-AAAC-D0DC5AC364B5}"/>
              </a:ext>
            </a:extLst>
          </p:cNvPr>
          <p:cNvSpPr/>
          <p:nvPr/>
        </p:nvSpPr>
        <p:spPr>
          <a:xfrm>
            <a:off x="5667375" y="671512"/>
            <a:ext cx="857250" cy="28575"/>
          </a:xfrm>
          <a:prstGeom prst="rect">
            <a:avLst/>
          </a:prstGeom>
          <a:solidFill>
            <a:srgbClr val="C59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C248998-0256-ED2F-6A3C-8AD4EC22785E}"/>
              </a:ext>
            </a:extLst>
          </p:cNvPr>
          <p:cNvGrpSpPr/>
          <p:nvPr/>
        </p:nvGrpSpPr>
        <p:grpSpPr>
          <a:xfrm>
            <a:off x="762000" y="1323795"/>
            <a:ext cx="5290661" cy="453425"/>
            <a:chOff x="762000" y="1343025"/>
            <a:chExt cx="5290661" cy="45342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076F98B-6C16-3ED8-7F05-469C431D1CA8}"/>
                </a:ext>
              </a:extLst>
            </p:cNvPr>
            <p:cNvSpPr txBox="1"/>
            <p:nvPr/>
          </p:nvSpPr>
          <p:spPr>
            <a:xfrm>
              <a:off x="762000" y="1349696"/>
              <a:ext cx="5290661" cy="19620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1275" b="1" dirty="0">
                  <a:solidFill>
                    <a:srgbClr val="0B2545"/>
                  </a:solidFill>
                  <a:latin typeface="Merriweather"/>
                </a:rPr>
                <a:t>Trail Sealing for Walking Trails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1BB6AA8-36C4-7ADE-563B-ECDF3D580990}"/>
                </a:ext>
              </a:extLst>
            </p:cNvPr>
            <p:cNvSpPr txBox="1"/>
            <p:nvPr/>
          </p:nvSpPr>
          <p:spPr>
            <a:xfrm>
              <a:off x="762000" y="1628775"/>
              <a:ext cx="5038725" cy="16767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413"/>
                </a:lnSpc>
              </a:pPr>
              <a:r>
                <a:rPr lang="en-US" sz="975" b="0" i="0" u="none" dirty="0">
                  <a:solidFill>
                    <a:srgbClr val="475569"/>
                  </a:solidFill>
                  <a:latin typeface="Plus Jakarta Sans"/>
                </a:rPr>
                <a:t>Equipment rental to reduce repaving costs and increase trail longevity</a:t>
              </a:r>
              <a:endParaRPr sz="975" b="0" i="0" u="none" dirty="0">
                <a:solidFill>
                  <a:srgbClr val="475569"/>
                </a:solidFill>
                <a:latin typeface="Plus Jakarta Sans"/>
              </a:endParaRPr>
            </a:p>
          </p:txBody>
        </p:sp>
        <p:sp>
          <p:nvSpPr>
            <p:cNvPr id="33" name="Flowchart: Alternate Process 32">
              <a:extLst>
                <a:ext uri="{FF2B5EF4-FFF2-40B4-BE49-F238E27FC236}">
                  <a16:creationId xmlns:a16="http://schemas.microsoft.com/office/drawing/2014/main" id="{3E2B0B40-ED53-DFF6-1B7D-FEF47275FD6F}"/>
                </a:ext>
              </a:extLst>
            </p:cNvPr>
            <p:cNvSpPr/>
            <p:nvPr/>
          </p:nvSpPr>
          <p:spPr>
            <a:xfrm>
              <a:off x="4981575" y="1343025"/>
              <a:ext cx="819150" cy="209550"/>
            </a:xfrm>
            <a:prstGeom prst="flowChartAlternateProcess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accent3">
                      <a:lumMod val="75000"/>
                    </a:schemeClr>
                  </a:solidFill>
                </a:rPr>
                <a:t>$15,000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8A40AC9-9C40-C419-D424-B81174798777}"/>
              </a:ext>
            </a:extLst>
          </p:cNvPr>
          <p:cNvGrpSpPr/>
          <p:nvPr/>
        </p:nvGrpSpPr>
        <p:grpSpPr>
          <a:xfrm>
            <a:off x="762000" y="3789375"/>
            <a:ext cx="5290661" cy="446754"/>
            <a:chOff x="6429375" y="1349696"/>
            <a:chExt cx="5290661" cy="44675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338CD4C-E6DC-2429-D15C-4D7CFC6B696E}"/>
                </a:ext>
              </a:extLst>
            </p:cNvPr>
            <p:cNvSpPr txBox="1"/>
            <p:nvPr/>
          </p:nvSpPr>
          <p:spPr>
            <a:xfrm>
              <a:off x="6429375" y="1349696"/>
              <a:ext cx="5290661" cy="19620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1275" b="1" dirty="0">
                  <a:solidFill>
                    <a:srgbClr val="0B2545"/>
                  </a:solidFill>
                  <a:latin typeface="Merriweather"/>
                </a:rPr>
                <a:t>Basketball Half-Courts</a:t>
              </a:r>
              <a:endParaRPr sz="1275" b="1" i="0" u="none" dirty="0">
                <a:solidFill>
                  <a:srgbClr val="0B2545"/>
                </a:solidFill>
                <a:latin typeface="Merriweather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CB89C99-7EE6-F994-B868-AA2DE0CE49E8}"/>
                </a:ext>
              </a:extLst>
            </p:cNvPr>
            <p:cNvSpPr txBox="1"/>
            <p:nvPr/>
          </p:nvSpPr>
          <p:spPr>
            <a:xfrm>
              <a:off x="6429375" y="1628775"/>
              <a:ext cx="5038725" cy="16767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>
                <a:lnSpc>
                  <a:spcPts val="1413"/>
                </a:lnSpc>
              </a:pPr>
              <a:r>
                <a:rPr lang="en-US" sz="975" dirty="0">
                  <a:solidFill>
                    <a:srgbClr val="475569"/>
                  </a:solidFill>
                  <a:latin typeface="Plus Jakarta Sans"/>
                </a:rPr>
                <a:t>Highlands Park: Four courts (project delayed from 2026)</a:t>
              </a:r>
            </a:p>
          </p:txBody>
        </p:sp>
        <p:sp>
          <p:nvSpPr>
            <p:cNvPr id="35" name="Flowchart: Alternate Process 34">
              <a:extLst>
                <a:ext uri="{FF2B5EF4-FFF2-40B4-BE49-F238E27FC236}">
                  <a16:creationId xmlns:a16="http://schemas.microsoft.com/office/drawing/2014/main" id="{2AB6A658-1F8F-22F7-EEAE-C02AA964843F}"/>
                </a:ext>
              </a:extLst>
            </p:cNvPr>
            <p:cNvSpPr/>
            <p:nvPr/>
          </p:nvSpPr>
          <p:spPr>
            <a:xfrm>
              <a:off x="10648950" y="1349696"/>
              <a:ext cx="819150" cy="209550"/>
            </a:xfrm>
            <a:prstGeom prst="flowChartAlternateProcess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accent3">
                      <a:lumMod val="75000"/>
                    </a:schemeClr>
                  </a:solidFill>
                </a:rPr>
                <a:t>$35,000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62ED6B2-90E3-FF7E-D0BB-2CD778E63753}"/>
              </a:ext>
            </a:extLst>
          </p:cNvPr>
          <p:cNvGrpSpPr/>
          <p:nvPr/>
        </p:nvGrpSpPr>
        <p:grpSpPr>
          <a:xfrm>
            <a:off x="762000" y="2144386"/>
            <a:ext cx="5290661" cy="453425"/>
            <a:chOff x="762000" y="2133921"/>
            <a:chExt cx="5290661" cy="45342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6BD057B-8060-3EFC-68B3-85C01E797C1D}"/>
                </a:ext>
              </a:extLst>
            </p:cNvPr>
            <p:cNvSpPr txBox="1"/>
            <p:nvPr/>
          </p:nvSpPr>
          <p:spPr>
            <a:xfrm>
              <a:off x="762000" y="2140592"/>
              <a:ext cx="5290661" cy="19620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1275" b="1" dirty="0">
                  <a:solidFill>
                    <a:srgbClr val="0B2545"/>
                  </a:solidFill>
                  <a:latin typeface="Merriweather"/>
                </a:rPr>
                <a:t>Concession Stand Updates</a:t>
              </a:r>
              <a:endParaRPr sz="1275" b="1" i="0" u="none" dirty="0">
                <a:solidFill>
                  <a:srgbClr val="0B2545"/>
                </a:solidFill>
                <a:latin typeface="Merriweather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B101303-BB8D-D071-3C2E-C682F6FADD25}"/>
                </a:ext>
              </a:extLst>
            </p:cNvPr>
            <p:cNvSpPr txBox="1"/>
            <p:nvPr/>
          </p:nvSpPr>
          <p:spPr>
            <a:xfrm>
              <a:off x="762000" y="2419671"/>
              <a:ext cx="5038725" cy="16767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>
                <a:lnSpc>
                  <a:spcPts val="1413"/>
                </a:lnSpc>
              </a:pPr>
              <a:r>
                <a:rPr lang="en-US" sz="975" dirty="0">
                  <a:solidFill>
                    <a:srgbClr val="475569"/>
                  </a:solidFill>
                  <a:latin typeface="Plus Jakarta Sans"/>
                </a:rPr>
                <a:t>North Branch Park: Concession stand upgrades including new roof and paint</a:t>
              </a:r>
            </a:p>
          </p:txBody>
        </p:sp>
        <p:sp>
          <p:nvSpPr>
            <p:cNvPr id="37" name="Flowchart: Alternate Process 36">
              <a:extLst>
                <a:ext uri="{FF2B5EF4-FFF2-40B4-BE49-F238E27FC236}">
                  <a16:creationId xmlns:a16="http://schemas.microsoft.com/office/drawing/2014/main" id="{06895550-C8C0-B20E-B8E8-C768A3A5FBA6}"/>
                </a:ext>
              </a:extLst>
            </p:cNvPr>
            <p:cNvSpPr/>
            <p:nvPr/>
          </p:nvSpPr>
          <p:spPr>
            <a:xfrm>
              <a:off x="4981575" y="2133921"/>
              <a:ext cx="819150" cy="209550"/>
            </a:xfrm>
            <a:prstGeom prst="flowChartAlternateProcess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accent3">
                      <a:lumMod val="75000"/>
                    </a:schemeClr>
                  </a:solidFill>
                </a:rPr>
                <a:t>$20,000</a:t>
              </a:r>
            </a:p>
          </p:txBody>
        </p:sp>
      </p:grpSp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35A57700-55B5-6F2A-A8DE-35A52AAE94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8531035"/>
              </p:ext>
            </p:extLst>
          </p:nvPr>
        </p:nvGraphicFramePr>
        <p:xfrm>
          <a:off x="6254814" y="1594567"/>
          <a:ext cx="5413312" cy="40869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6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3331">
                  <a:extLst>
                    <a:ext uri="{9D8B030D-6E8A-4147-A177-3AD203B41FA5}">
                      <a16:colId xmlns:a16="http://schemas.microsoft.com/office/drawing/2014/main" val="3101870770"/>
                    </a:ext>
                  </a:extLst>
                </a:gridCol>
                <a:gridCol w="7433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33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3331">
                  <a:extLst>
                    <a:ext uri="{9D8B030D-6E8A-4147-A177-3AD203B41FA5}">
                      <a16:colId xmlns:a16="http://schemas.microsoft.com/office/drawing/2014/main" val="1602301947"/>
                    </a:ext>
                  </a:extLst>
                </a:gridCol>
                <a:gridCol w="803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9364">
                <a:tc>
                  <a:txBody>
                    <a:bodyPr/>
                    <a:lstStyle/>
                    <a:p>
                      <a:pPr algn="l"/>
                      <a:r>
                        <a:rPr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Project / Item Description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2027</a:t>
                      </a:r>
                      <a:b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</a:br>
                      <a: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Capital</a:t>
                      </a:r>
                      <a:endParaRPr sz="1050" b="0" i="0" u="none" dirty="0">
                        <a:solidFill>
                          <a:srgbClr val="FFFFFF"/>
                        </a:solidFill>
                        <a:latin typeface="Plus Jakarta Sans SemiBold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2028</a:t>
                      </a:r>
                      <a:b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</a:br>
                      <a: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Capital</a:t>
                      </a:r>
                      <a:endParaRPr sz="1050" b="0" i="0" u="none" dirty="0">
                        <a:solidFill>
                          <a:srgbClr val="FFFFFF"/>
                        </a:solidFill>
                        <a:latin typeface="Plus Jakarta Sans SemiBold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2029</a:t>
                      </a:r>
                      <a:b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</a:br>
                      <a: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Capital</a:t>
                      </a:r>
                      <a:endParaRPr sz="1050" b="0" i="0" u="none" dirty="0">
                        <a:solidFill>
                          <a:srgbClr val="FFFFFF"/>
                        </a:solidFill>
                        <a:latin typeface="Plus Jakarta Sans SemiBold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2030</a:t>
                      </a:r>
                      <a:b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</a:br>
                      <a: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Capital</a:t>
                      </a:r>
                      <a:endParaRPr sz="1050" b="0" i="0" u="none" dirty="0">
                        <a:solidFill>
                          <a:srgbClr val="FFFFFF"/>
                        </a:solidFill>
                        <a:latin typeface="Plus Jakarta Sans SemiBold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2031</a:t>
                      </a:r>
                      <a:b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</a:br>
                      <a: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Capital</a:t>
                      </a:r>
                      <a:endParaRPr sz="1050" b="0" i="0" u="none" dirty="0">
                        <a:solidFill>
                          <a:srgbClr val="FFFFFF"/>
                        </a:solidFill>
                        <a:latin typeface="Plus Jakarta Sans SemiBold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Coleman Property:</a:t>
                      </a:r>
                      <a:b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</a:br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House Demolition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$50,000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Cotton Park Design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$100,000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$5,000,000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301014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Trail Sealing for Walking </a:t>
                      </a:r>
                      <a:b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</a:br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Trails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$15,000</a:t>
                      </a:r>
                      <a:endParaRPr sz="1100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086232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North Branch Park Updates</a:t>
                      </a:r>
                      <a:endParaRPr sz="1100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$145,000</a:t>
                      </a:r>
                      <a:endParaRPr sz="1100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$300,000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03663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Highlands Park Updates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$80,000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</a:t>
                      </a:r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150,000</a:t>
                      </a:r>
                      <a:endParaRPr sz="1100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Veterans Park Updates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$80,000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$80,000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Pine Run Trail &amp; Bridge</a:t>
                      </a:r>
                      <a:endParaRPr sz="1100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$25,000</a:t>
                      </a:r>
                      <a:endParaRPr sz="1100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$400,000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10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Total </a:t>
                      </a:r>
                      <a:r>
                        <a:rPr lang="en-US" sz="110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Parks</a:t>
                      </a:r>
                      <a:r>
                        <a:rPr sz="110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 Requests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$265,000</a:t>
                      </a:r>
                      <a:endParaRPr sz="1100" b="1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</a:t>
                      </a:r>
                      <a:r>
                        <a:rPr lang="en-US" sz="110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850,000</a:t>
                      </a:r>
                      <a:endParaRPr sz="1100" b="1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</a:t>
                      </a:r>
                      <a:r>
                        <a:rPr lang="en-US" sz="110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180,000</a:t>
                      </a:r>
                      <a:endParaRPr sz="1100" b="1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$130,000</a:t>
                      </a:r>
                      <a:endParaRPr sz="1100" b="1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$5,000,000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45" name="Picture 44" descr="image.png">
            <a:extLst>
              <a:ext uri="{FF2B5EF4-FFF2-40B4-BE49-F238E27FC236}">
                <a16:creationId xmlns:a16="http://schemas.microsoft.com/office/drawing/2014/main" id="{EEBA7911-808B-788D-D7FE-9B443D484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4475038"/>
            <a:ext cx="5476875" cy="738815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F4E440C6-0642-D5A6-E501-0D98B659C522}"/>
              </a:ext>
            </a:extLst>
          </p:cNvPr>
          <p:cNvGrpSpPr/>
          <p:nvPr/>
        </p:nvGrpSpPr>
        <p:grpSpPr>
          <a:xfrm>
            <a:off x="762000" y="4621068"/>
            <a:ext cx="5290661" cy="446754"/>
            <a:chOff x="6429375" y="1349696"/>
            <a:chExt cx="5290661" cy="446754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6ABBFDC-5DDE-D44B-BD5F-E38A520178CA}"/>
                </a:ext>
              </a:extLst>
            </p:cNvPr>
            <p:cNvSpPr txBox="1"/>
            <p:nvPr/>
          </p:nvSpPr>
          <p:spPr>
            <a:xfrm>
              <a:off x="6429375" y="1349696"/>
              <a:ext cx="5290661" cy="19620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1275" b="1" i="0" u="none" dirty="0">
                  <a:solidFill>
                    <a:srgbClr val="0B2545"/>
                  </a:solidFill>
                  <a:latin typeface="Merriweather"/>
                </a:rPr>
                <a:t>Walking Trail Reconstruction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8BB71C6-6C49-9581-4EDB-867973D8023A}"/>
                </a:ext>
              </a:extLst>
            </p:cNvPr>
            <p:cNvSpPr txBox="1"/>
            <p:nvPr/>
          </p:nvSpPr>
          <p:spPr>
            <a:xfrm>
              <a:off x="6429375" y="1628775"/>
              <a:ext cx="5038725" cy="16767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413"/>
                </a:lnSpc>
              </a:pPr>
              <a:r>
                <a:rPr lang="en-US" sz="975" dirty="0">
                  <a:solidFill>
                    <a:srgbClr val="475569"/>
                  </a:solidFill>
                  <a:latin typeface="Plus Jakarta Sans"/>
                </a:rPr>
                <a:t>Highlands Park: Rebuild walking trail in-house </a:t>
              </a:r>
              <a:endParaRPr sz="975" b="0" u="none" dirty="0">
                <a:solidFill>
                  <a:srgbClr val="475569"/>
                </a:solidFill>
                <a:latin typeface="Plus Jakarta Sans"/>
              </a:endParaRPr>
            </a:p>
          </p:txBody>
        </p:sp>
        <p:sp>
          <p:nvSpPr>
            <p:cNvPr id="49" name="Flowchart: Alternate Process 48">
              <a:extLst>
                <a:ext uri="{FF2B5EF4-FFF2-40B4-BE49-F238E27FC236}">
                  <a16:creationId xmlns:a16="http://schemas.microsoft.com/office/drawing/2014/main" id="{520797D8-F73B-5C60-C387-27CEDC825A37}"/>
                </a:ext>
              </a:extLst>
            </p:cNvPr>
            <p:cNvSpPr/>
            <p:nvPr/>
          </p:nvSpPr>
          <p:spPr>
            <a:xfrm>
              <a:off x="10648950" y="1349696"/>
              <a:ext cx="819150" cy="209550"/>
            </a:xfrm>
            <a:prstGeom prst="flowChartAlternateProcess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accent3">
                      <a:lumMod val="75000"/>
                    </a:schemeClr>
                  </a:solidFill>
                </a:rPr>
                <a:t>$45,000</a:t>
              </a:r>
            </a:p>
          </p:txBody>
        </p:sp>
      </p:grpSp>
      <p:pic>
        <p:nvPicPr>
          <p:cNvPr id="50" name="Picture 49" descr="image.png">
            <a:extLst>
              <a:ext uri="{FF2B5EF4-FFF2-40B4-BE49-F238E27FC236}">
                <a16:creationId xmlns:a16="http://schemas.microsoft.com/office/drawing/2014/main" id="{AB9A5249-41AF-69D3-7D43-F9332E1EF3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2838269"/>
            <a:ext cx="5476875" cy="738815"/>
          </a:xfrm>
          <a:prstGeom prst="rect">
            <a:avLst/>
          </a:prstGeom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3FB77249-5118-748B-5DAE-1B139B11656A}"/>
              </a:ext>
            </a:extLst>
          </p:cNvPr>
          <p:cNvGrpSpPr/>
          <p:nvPr/>
        </p:nvGrpSpPr>
        <p:grpSpPr>
          <a:xfrm>
            <a:off x="762000" y="2975058"/>
            <a:ext cx="5290661" cy="453425"/>
            <a:chOff x="762000" y="2133921"/>
            <a:chExt cx="5290661" cy="453425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401D12A-4F05-D230-78F5-F5020793DC6D}"/>
                </a:ext>
              </a:extLst>
            </p:cNvPr>
            <p:cNvSpPr txBox="1"/>
            <p:nvPr/>
          </p:nvSpPr>
          <p:spPr>
            <a:xfrm>
              <a:off x="762000" y="2140592"/>
              <a:ext cx="5290661" cy="19620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1275" b="1" dirty="0">
                  <a:solidFill>
                    <a:srgbClr val="0B2545"/>
                  </a:solidFill>
                  <a:latin typeface="Merriweather"/>
                </a:rPr>
                <a:t>Rear Parking Lot Paving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77112AC-5976-A6DB-CEE3-2097AF8390A4}"/>
                </a:ext>
              </a:extLst>
            </p:cNvPr>
            <p:cNvSpPr txBox="1"/>
            <p:nvPr/>
          </p:nvSpPr>
          <p:spPr>
            <a:xfrm>
              <a:off x="762000" y="2419671"/>
              <a:ext cx="5038725" cy="16767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>
                <a:lnSpc>
                  <a:spcPts val="1413"/>
                </a:lnSpc>
              </a:pPr>
              <a:r>
                <a:rPr lang="en-US" sz="975" dirty="0">
                  <a:solidFill>
                    <a:srgbClr val="475569"/>
                  </a:solidFill>
                  <a:latin typeface="Plus Jakarta Sans"/>
                </a:rPr>
                <a:t>North Branch Park: Parking lot paving per a long-time community request</a:t>
              </a:r>
              <a:endParaRPr sz="975" b="0" i="0" u="none" dirty="0">
                <a:solidFill>
                  <a:srgbClr val="475569"/>
                </a:solidFill>
                <a:latin typeface="Plus Jakarta Sans"/>
              </a:endParaRPr>
            </a:p>
          </p:txBody>
        </p:sp>
        <p:sp>
          <p:nvSpPr>
            <p:cNvPr id="54" name="Flowchart: Alternate Process 53">
              <a:extLst>
                <a:ext uri="{FF2B5EF4-FFF2-40B4-BE49-F238E27FC236}">
                  <a16:creationId xmlns:a16="http://schemas.microsoft.com/office/drawing/2014/main" id="{46938AB5-6264-E42A-877E-C84211F1FD01}"/>
                </a:ext>
              </a:extLst>
            </p:cNvPr>
            <p:cNvSpPr/>
            <p:nvPr/>
          </p:nvSpPr>
          <p:spPr>
            <a:xfrm>
              <a:off x="4981575" y="2133921"/>
              <a:ext cx="819150" cy="209550"/>
            </a:xfrm>
            <a:prstGeom prst="flowChartAlternateProcess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accent3">
                      <a:lumMod val="75000"/>
                    </a:schemeClr>
                  </a:solidFill>
                </a:rPr>
                <a:t>$125,000</a:t>
              </a:r>
            </a:p>
          </p:txBody>
        </p:sp>
      </p:grpSp>
      <p:pic>
        <p:nvPicPr>
          <p:cNvPr id="55" name="Picture 54" descr="image.png">
            <a:extLst>
              <a:ext uri="{FF2B5EF4-FFF2-40B4-BE49-F238E27FC236}">
                <a16:creationId xmlns:a16="http://schemas.microsoft.com/office/drawing/2014/main" id="{467B4960-22AC-68E5-266B-72F2380983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5305710"/>
            <a:ext cx="5476875" cy="738815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C56ADDAF-1698-149F-0E3C-DD6FE6EF0B38}"/>
              </a:ext>
            </a:extLst>
          </p:cNvPr>
          <p:cNvGrpSpPr/>
          <p:nvPr/>
        </p:nvGrpSpPr>
        <p:grpSpPr>
          <a:xfrm>
            <a:off x="762000" y="5451740"/>
            <a:ext cx="5290661" cy="446754"/>
            <a:chOff x="6429375" y="1349696"/>
            <a:chExt cx="5290661" cy="446754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6D22B35-A271-A0A7-4DD5-B05693D8A8AC}"/>
                </a:ext>
              </a:extLst>
            </p:cNvPr>
            <p:cNvSpPr txBox="1"/>
            <p:nvPr/>
          </p:nvSpPr>
          <p:spPr>
            <a:xfrm>
              <a:off x="6429375" y="1349696"/>
              <a:ext cx="5290661" cy="19620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1275" b="1" dirty="0">
                  <a:solidFill>
                    <a:srgbClr val="0B2545"/>
                  </a:solidFill>
                  <a:latin typeface="Merriweather"/>
                </a:rPr>
                <a:t>Pine Run Trail &amp; Bridge</a:t>
              </a:r>
              <a:endParaRPr sz="1275" b="1" i="0" u="none" dirty="0">
                <a:solidFill>
                  <a:srgbClr val="0B2545"/>
                </a:solidFill>
                <a:latin typeface="Merriweather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2C52A84-5737-725B-0C89-5AEC35A1FA7B}"/>
                </a:ext>
              </a:extLst>
            </p:cNvPr>
            <p:cNvSpPr txBox="1"/>
            <p:nvPr/>
          </p:nvSpPr>
          <p:spPr>
            <a:xfrm>
              <a:off x="6429375" y="1628775"/>
              <a:ext cx="5038725" cy="16767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>
                <a:lnSpc>
                  <a:spcPts val="1413"/>
                </a:lnSpc>
              </a:pPr>
              <a:r>
                <a:rPr lang="en-US" sz="975" dirty="0">
                  <a:solidFill>
                    <a:srgbClr val="475569"/>
                  </a:solidFill>
                  <a:latin typeface="Plus Jakarta Sans"/>
                </a:rPr>
                <a:t>Engineering costs for construction to take place in 2028</a:t>
              </a:r>
            </a:p>
          </p:txBody>
        </p:sp>
        <p:sp>
          <p:nvSpPr>
            <p:cNvPr id="59" name="Flowchart: Alternate Process 58">
              <a:extLst>
                <a:ext uri="{FF2B5EF4-FFF2-40B4-BE49-F238E27FC236}">
                  <a16:creationId xmlns:a16="http://schemas.microsoft.com/office/drawing/2014/main" id="{CAF5CA63-075E-7090-634C-77F8B7A1DBDB}"/>
                </a:ext>
              </a:extLst>
            </p:cNvPr>
            <p:cNvSpPr/>
            <p:nvPr/>
          </p:nvSpPr>
          <p:spPr>
            <a:xfrm>
              <a:off x="10648950" y="1349696"/>
              <a:ext cx="819150" cy="209550"/>
            </a:xfrm>
            <a:prstGeom prst="flowChartAlternateProcess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accent3">
                      <a:lumMod val="75000"/>
                    </a:schemeClr>
                  </a:solidFill>
                </a:rPr>
                <a:t>$25,000</a:t>
              </a: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AA97B7E3-9696-4761-FFC7-F4463F4FBA5E}"/>
              </a:ext>
            </a:extLst>
          </p:cNvPr>
          <p:cNvSpPr txBox="1"/>
          <p:nvPr/>
        </p:nvSpPr>
        <p:spPr>
          <a:xfrm>
            <a:off x="6254814" y="1198907"/>
            <a:ext cx="5413312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b="1" i="0" u="none" dirty="0">
                <a:solidFill>
                  <a:srgbClr val="0B2545"/>
                </a:solidFill>
                <a:latin typeface="Merriweather"/>
              </a:rPr>
              <a:t>5-Year Capital Improvement Schedule</a:t>
            </a:r>
            <a:endParaRPr b="1" i="0" u="none" dirty="0">
              <a:solidFill>
                <a:srgbClr val="0B2545"/>
              </a:solidFill>
              <a:latin typeface="Merriweather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EB21B00-7395-1994-1FB8-56A8B78FCB43}"/>
              </a:ext>
            </a:extLst>
          </p:cNvPr>
          <p:cNvSpPr txBox="1"/>
          <p:nvPr/>
        </p:nvSpPr>
        <p:spPr>
          <a:xfrm>
            <a:off x="523875" y="6515100"/>
            <a:ext cx="2052637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 dirty="0">
                <a:solidFill>
                  <a:srgbClr val="0B2545"/>
                </a:solidFill>
                <a:latin typeface="Cinzel"/>
              </a:rPr>
              <a:t>TOWNSHIP OF NEW BRITAIN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4B0246B-7A3D-74DC-0D66-3D9E1CB6DE40}"/>
              </a:ext>
            </a:extLst>
          </p:cNvPr>
          <p:cNvSpPr txBox="1"/>
          <p:nvPr/>
        </p:nvSpPr>
        <p:spPr>
          <a:xfrm>
            <a:off x="9615488" y="6519862"/>
            <a:ext cx="2052637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US" sz="900" b="0" i="0" u="none" dirty="0">
                <a:solidFill>
                  <a:srgbClr val="64748B"/>
                </a:solidFill>
                <a:latin typeface="Plus Jakarta Sans Medium"/>
              </a:rPr>
              <a:t>PARKS &amp; RECREATION REQUESTS</a:t>
            </a:r>
            <a:endParaRPr sz="900" b="0" i="0" u="none" dirty="0">
              <a:solidFill>
                <a:srgbClr val="64748B"/>
              </a:solidFill>
              <a:latin typeface="Plus Jakarta Sans Medium"/>
            </a:endParaRPr>
          </a:p>
        </p:txBody>
      </p:sp>
    </p:spTree>
    <p:extLst>
      <p:ext uri="{BB962C8B-B14F-4D97-AF65-F5344CB8AC3E}">
        <p14:creationId xmlns:p14="http://schemas.microsoft.com/office/powerpoint/2010/main" val="3018683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36B687-FAAC-8261-D8A6-22A0134E3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509EEA4C-D344-6909-9A0D-D5B12E79E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7150"/>
          </a:xfrm>
          <a:prstGeom prst="rect">
            <a:avLst/>
          </a:prstGeom>
        </p:spPr>
      </p:pic>
      <p:pic>
        <p:nvPicPr>
          <p:cNvPr id="3" name="Picture 2" descr="image.png">
            <a:extLst>
              <a:ext uri="{FF2B5EF4-FFF2-40B4-BE49-F238E27FC236}">
                <a16:creationId xmlns:a16="http://schemas.microsoft.com/office/drawing/2014/main" id="{2AAD3A35-40B0-6533-DCBE-933EF863CD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6410325"/>
            <a:ext cx="11144250" cy="2571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0C7C921-1BB7-E233-C139-1549E5C405CD}"/>
              </a:ext>
            </a:extLst>
          </p:cNvPr>
          <p:cNvSpPr txBox="1"/>
          <p:nvPr/>
        </p:nvSpPr>
        <p:spPr>
          <a:xfrm>
            <a:off x="523875" y="428625"/>
            <a:ext cx="11668125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2400" b="1" i="0" u="none" dirty="0">
                <a:solidFill>
                  <a:srgbClr val="0B2545"/>
                </a:solidFill>
                <a:latin typeface="Merriweather"/>
              </a:rPr>
              <a:t>2027 Public Works Requests</a:t>
            </a:r>
            <a:endParaRPr sz="2400" b="1" i="0" u="none" dirty="0">
              <a:solidFill>
                <a:srgbClr val="0B2545"/>
              </a:solidFill>
              <a:latin typeface="Merriweather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D5DB67-4E3A-7438-C933-12A1A680CAF3}"/>
              </a:ext>
            </a:extLst>
          </p:cNvPr>
          <p:cNvSpPr/>
          <p:nvPr/>
        </p:nvSpPr>
        <p:spPr>
          <a:xfrm>
            <a:off x="523875" y="923925"/>
            <a:ext cx="11144250" cy="1905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B10A41A-84AA-B2A9-6225-7B15E59F970C}"/>
              </a:ext>
            </a:extLst>
          </p:cNvPr>
          <p:cNvSpPr/>
          <p:nvPr/>
        </p:nvSpPr>
        <p:spPr>
          <a:xfrm>
            <a:off x="5667375" y="671512"/>
            <a:ext cx="857250" cy="28575"/>
          </a:xfrm>
          <a:prstGeom prst="rect">
            <a:avLst/>
          </a:prstGeom>
          <a:solidFill>
            <a:srgbClr val="C59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6EA0302-0A45-7FA6-E0B6-4D505D956095}"/>
              </a:ext>
            </a:extLst>
          </p:cNvPr>
          <p:cNvGrpSpPr/>
          <p:nvPr/>
        </p:nvGrpSpPr>
        <p:grpSpPr>
          <a:xfrm>
            <a:off x="523875" y="1181100"/>
            <a:ext cx="5528786" cy="738815"/>
            <a:chOff x="523875" y="1181100"/>
            <a:chExt cx="5528786" cy="738815"/>
          </a:xfrm>
        </p:grpSpPr>
        <p:pic>
          <p:nvPicPr>
            <p:cNvPr id="4" name="Picture 3" descr="image.png">
              <a:extLst>
                <a:ext uri="{FF2B5EF4-FFF2-40B4-BE49-F238E27FC236}">
                  <a16:creationId xmlns:a16="http://schemas.microsoft.com/office/drawing/2014/main" id="{67FEB7AE-C017-2BDA-B337-C0E85DF859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3875" y="1181100"/>
              <a:ext cx="5476875" cy="738815"/>
            </a:xfrm>
            <a:prstGeom prst="rect">
              <a:avLst/>
            </a:prstGeom>
          </p:spPr>
        </p:pic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929C4B6F-3F80-77FB-E3CC-FFEEB24AE5D5}"/>
                </a:ext>
              </a:extLst>
            </p:cNvPr>
            <p:cNvGrpSpPr/>
            <p:nvPr/>
          </p:nvGrpSpPr>
          <p:grpSpPr>
            <a:xfrm>
              <a:off x="762000" y="1323795"/>
              <a:ext cx="5290661" cy="453425"/>
              <a:chOff x="762000" y="1343025"/>
              <a:chExt cx="5290661" cy="453425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80737D5-6A1C-0CD8-DABA-7767055EAF96}"/>
                  </a:ext>
                </a:extLst>
              </p:cNvPr>
              <p:cNvSpPr txBox="1"/>
              <p:nvPr/>
            </p:nvSpPr>
            <p:spPr>
              <a:xfrm>
                <a:off x="762000" y="1349696"/>
                <a:ext cx="5290661" cy="19620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r>
                  <a:rPr lang="en-US" sz="1275" b="1" dirty="0">
                    <a:solidFill>
                      <a:srgbClr val="0B2545"/>
                    </a:solidFill>
                    <a:latin typeface="Merriweather"/>
                  </a:rPr>
                  <a:t>Building: Salt Storage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A7B0476-4A56-E682-5570-75D1F0CB3252}"/>
                  </a:ext>
                </a:extLst>
              </p:cNvPr>
              <p:cNvSpPr txBox="1"/>
              <p:nvPr/>
            </p:nvSpPr>
            <p:spPr>
              <a:xfrm>
                <a:off x="762000" y="1628775"/>
                <a:ext cx="5038725" cy="167675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>
                  <a:lnSpc>
                    <a:spcPts val="1413"/>
                  </a:lnSpc>
                </a:pPr>
                <a:r>
                  <a:rPr lang="en-US" sz="975" dirty="0">
                    <a:solidFill>
                      <a:srgbClr val="475569"/>
                    </a:solidFill>
                    <a:latin typeface="Plus Jakarta Sans"/>
                  </a:rPr>
                  <a:t>Replaces deteriorating salt storage building and doubles the size (engineering only)</a:t>
                </a:r>
              </a:p>
            </p:txBody>
          </p:sp>
          <p:sp>
            <p:nvSpPr>
              <p:cNvPr id="33" name="Flowchart: Alternate Process 32">
                <a:extLst>
                  <a:ext uri="{FF2B5EF4-FFF2-40B4-BE49-F238E27FC236}">
                    <a16:creationId xmlns:a16="http://schemas.microsoft.com/office/drawing/2014/main" id="{40012196-0925-0B7C-CF57-E8596CF5FFB3}"/>
                  </a:ext>
                </a:extLst>
              </p:cNvPr>
              <p:cNvSpPr/>
              <p:nvPr/>
            </p:nvSpPr>
            <p:spPr>
              <a:xfrm>
                <a:off x="4981575" y="1343025"/>
                <a:ext cx="819150" cy="209550"/>
              </a:xfrm>
              <a:prstGeom prst="flowChartAlternateProcess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/>
                </a:solidFill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>
                    <a:solidFill>
                      <a:schemeClr val="accent6">
                        <a:lumMod val="75000"/>
                      </a:schemeClr>
                    </a:solidFill>
                  </a:rPr>
                  <a:t>$30,000</a:t>
                </a: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EF16F8A-889B-4350-F4AB-E3801976E0D1}"/>
              </a:ext>
            </a:extLst>
          </p:cNvPr>
          <p:cNvGrpSpPr/>
          <p:nvPr/>
        </p:nvGrpSpPr>
        <p:grpSpPr>
          <a:xfrm>
            <a:off x="523875" y="4000875"/>
            <a:ext cx="5528786" cy="738815"/>
            <a:chOff x="523875" y="3643345"/>
            <a:chExt cx="5528786" cy="738815"/>
          </a:xfrm>
        </p:grpSpPr>
        <p:pic>
          <p:nvPicPr>
            <p:cNvPr id="5" name="Picture 4" descr="image.png">
              <a:extLst>
                <a:ext uri="{FF2B5EF4-FFF2-40B4-BE49-F238E27FC236}">
                  <a16:creationId xmlns:a16="http://schemas.microsoft.com/office/drawing/2014/main" id="{E672F49B-E56A-13DF-719E-6480CDA389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3875" y="3643345"/>
              <a:ext cx="5476875" cy="738815"/>
            </a:xfrm>
            <a:prstGeom prst="rect">
              <a:avLst/>
            </a:prstGeom>
          </p:spPr>
        </p:pic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F41EB9AA-5BF9-E5E1-8E09-8D5A2E15CDFA}"/>
                </a:ext>
              </a:extLst>
            </p:cNvPr>
            <p:cNvGrpSpPr/>
            <p:nvPr/>
          </p:nvGrpSpPr>
          <p:grpSpPr>
            <a:xfrm>
              <a:off x="762000" y="3789375"/>
              <a:ext cx="5290661" cy="446754"/>
              <a:chOff x="6429375" y="1349696"/>
              <a:chExt cx="5290661" cy="446754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E520EA5-392B-4BE6-BAA1-3A299BC21DF8}"/>
                  </a:ext>
                </a:extLst>
              </p:cNvPr>
              <p:cNvSpPr txBox="1"/>
              <p:nvPr/>
            </p:nvSpPr>
            <p:spPr>
              <a:xfrm>
                <a:off x="6429375" y="1349696"/>
                <a:ext cx="5290661" cy="19620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r>
                  <a:rPr lang="en-US" sz="1275" b="1" dirty="0">
                    <a:solidFill>
                      <a:srgbClr val="0B2545"/>
                    </a:solidFill>
                    <a:latin typeface="Merriweather"/>
                  </a:rPr>
                  <a:t>PW Garage Upgrades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99C47CA-C194-B541-64B7-B301A39BCBB4}"/>
                  </a:ext>
                </a:extLst>
              </p:cNvPr>
              <p:cNvSpPr txBox="1"/>
              <p:nvPr/>
            </p:nvSpPr>
            <p:spPr>
              <a:xfrm>
                <a:off x="6429375" y="1628775"/>
                <a:ext cx="5038725" cy="167675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>
                  <a:lnSpc>
                    <a:spcPts val="1413"/>
                  </a:lnSpc>
                </a:pPr>
                <a:r>
                  <a:rPr lang="en-US" sz="975" dirty="0">
                    <a:solidFill>
                      <a:srgbClr val="475569"/>
                    </a:solidFill>
                    <a:latin typeface="Plus Jakarta Sans"/>
                  </a:rPr>
                  <a:t>Fixes HVAC issues with introduction of 2 heat pumps and 3 indoor units</a:t>
                </a:r>
              </a:p>
            </p:txBody>
          </p:sp>
          <p:sp>
            <p:nvSpPr>
              <p:cNvPr id="35" name="Flowchart: Alternate Process 34">
                <a:extLst>
                  <a:ext uri="{FF2B5EF4-FFF2-40B4-BE49-F238E27FC236}">
                    <a16:creationId xmlns:a16="http://schemas.microsoft.com/office/drawing/2014/main" id="{0EC85721-6E5C-8910-E468-145C4EA2D102}"/>
                  </a:ext>
                </a:extLst>
              </p:cNvPr>
              <p:cNvSpPr/>
              <p:nvPr/>
            </p:nvSpPr>
            <p:spPr>
              <a:xfrm>
                <a:off x="10648950" y="1349696"/>
                <a:ext cx="819150" cy="209550"/>
              </a:xfrm>
              <a:prstGeom prst="flowChartAlternateProcess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/>
                </a:solidFill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>
                    <a:solidFill>
                      <a:schemeClr val="accent6">
                        <a:lumMod val="75000"/>
                      </a:schemeClr>
                    </a:solidFill>
                  </a:rPr>
                  <a:t>$27,000</a:t>
                </a:r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350766B3-C414-D141-A07D-65ED6202FFF8}"/>
              </a:ext>
            </a:extLst>
          </p:cNvPr>
          <p:cNvGrpSpPr/>
          <p:nvPr/>
        </p:nvGrpSpPr>
        <p:grpSpPr>
          <a:xfrm>
            <a:off x="523875" y="2121025"/>
            <a:ext cx="5528786" cy="738815"/>
            <a:chOff x="523875" y="2007597"/>
            <a:chExt cx="5528786" cy="738815"/>
          </a:xfrm>
        </p:grpSpPr>
        <p:pic>
          <p:nvPicPr>
            <p:cNvPr id="41" name="Picture 40" descr="image.png">
              <a:extLst>
                <a:ext uri="{FF2B5EF4-FFF2-40B4-BE49-F238E27FC236}">
                  <a16:creationId xmlns:a16="http://schemas.microsoft.com/office/drawing/2014/main" id="{C4A33217-81CC-13ED-29AB-735514708E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3875" y="2007597"/>
              <a:ext cx="5476875" cy="738815"/>
            </a:xfrm>
            <a:prstGeom prst="rect">
              <a:avLst/>
            </a:prstGeom>
          </p:spPr>
        </p:pic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B1A155BA-83CD-DF8F-CDC7-FF5D7C7DA8D6}"/>
                </a:ext>
              </a:extLst>
            </p:cNvPr>
            <p:cNvGrpSpPr/>
            <p:nvPr/>
          </p:nvGrpSpPr>
          <p:grpSpPr>
            <a:xfrm>
              <a:off x="762000" y="2144386"/>
              <a:ext cx="5290661" cy="453425"/>
              <a:chOff x="762000" y="2133921"/>
              <a:chExt cx="5290661" cy="453425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CF73FF4-CCBF-ADA9-06A4-168DF9C57211}"/>
                  </a:ext>
                </a:extLst>
              </p:cNvPr>
              <p:cNvSpPr txBox="1"/>
              <p:nvPr/>
            </p:nvSpPr>
            <p:spPr>
              <a:xfrm>
                <a:off x="762000" y="2140592"/>
                <a:ext cx="5290661" cy="19620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r>
                  <a:rPr lang="en-US" sz="1275" b="1" i="0" u="none" dirty="0">
                    <a:solidFill>
                      <a:srgbClr val="0B2545"/>
                    </a:solidFill>
                    <a:latin typeface="Merriweather"/>
                  </a:rPr>
                  <a:t>Equipment: Salt Boxes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B0BD066-482B-2C66-9D54-0B310BB6AAA2}"/>
                  </a:ext>
                </a:extLst>
              </p:cNvPr>
              <p:cNvSpPr txBox="1"/>
              <p:nvPr/>
            </p:nvSpPr>
            <p:spPr>
              <a:xfrm>
                <a:off x="762000" y="2419671"/>
                <a:ext cx="5038725" cy="167675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>
                  <a:lnSpc>
                    <a:spcPts val="1413"/>
                  </a:lnSpc>
                </a:pPr>
                <a:r>
                  <a:rPr lang="en-US" sz="975" dirty="0">
                    <a:solidFill>
                      <a:srgbClr val="475569"/>
                    </a:solidFill>
                    <a:latin typeface="Plus Jakarta Sans"/>
                  </a:rPr>
                  <a:t>Use with pick-ups to speed up salting and plowing operations</a:t>
                </a:r>
              </a:p>
            </p:txBody>
          </p:sp>
          <p:sp>
            <p:nvSpPr>
              <p:cNvPr id="37" name="Flowchart: Alternate Process 36">
                <a:extLst>
                  <a:ext uri="{FF2B5EF4-FFF2-40B4-BE49-F238E27FC236}">
                    <a16:creationId xmlns:a16="http://schemas.microsoft.com/office/drawing/2014/main" id="{934CC93F-52A5-C08E-9A2A-7AD9FAF9AB19}"/>
                  </a:ext>
                </a:extLst>
              </p:cNvPr>
              <p:cNvSpPr/>
              <p:nvPr/>
            </p:nvSpPr>
            <p:spPr>
              <a:xfrm>
                <a:off x="4981575" y="2133921"/>
                <a:ext cx="819150" cy="209550"/>
              </a:xfrm>
              <a:prstGeom prst="flowChartAlternateProcess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/>
                </a:solidFill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>
                    <a:solidFill>
                      <a:schemeClr val="accent6">
                        <a:lumMod val="75000"/>
                      </a:schemeClr>
                    </a:solidFill>
                  </a:rPr>
                  <a:t>$30,000</a:t>
                </a:r>
              </a:p>
            </p:txBody>
          </p:sp>
        </p:grpSp>
      </p:grpSp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B1A1AEFA-1D99-B11D-C074-DEA0E42F0E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1245787"/>
              </p:ext>
            </p:extLst>
          </p:nvPr>
        </p:nvGraphicFramePr>
        <p:xfrm>
          <a:off x="6264275" y="1567636"/>
          <a:ext cx="540385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9455">
                  <a:extLst>
                    <a:ext uri="{9D8B030D-6E8A-4147-A177-3AD203B41FA5}">
                      <a16:colId xmlns:a16="http://schemas.microsoft.com/office/drawing/2014/main" val="3101870770"/>
                    </a:ext>
                  </a:extLst>
                </a:gridCol>
                <a:gridCol w="7194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94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9455">
                  <a:extLst>
                    <a:ext uri="{9D8B030D-6E8A-4147-A177-3AD203B41FA5}">
                      <a16:colId xmlns:a16="http://schemas.microsoft.com/office/drawing/2014/main" val="1602301947"/>
                    </a:ext>
                  </a:extLst>
                </a:gridCol>
                <a:gridCol w="7194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Project / Item Description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2027</a:t>
                      </a:r>
                      <a:b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</a:br>
                      <a: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Capital</a:t>
                      </a:r>
                      <a:endParaRPr sz="1050" b="0" i="0" u="none" dirty="0">
                        <a:solidFill>
                          <a:srgbClr val="FFFFFF"/>
                        </a:solidFill>
                        <a:latin typeface="Plus Jakarta Sans SemiBold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2028</a:t>
                      </a:r>
                      <a:b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</a:br>
                      <a: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Capital</a:t>
                      </a:r>
                      <a:endParaRPr sz="1050" b="0" i="0" u="none" dirty="0">
                        <a:solidFill>
                          <a:srgbClr val="FFFFFF"/>
                        </a:solidFill>
                        <a:latin typeface="Plus Jakarta Sans SemiBold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2029</a:t>
                      </a:r>
                      <a:b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</a:br>
                      <a: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Capital</a:t>
                      </a:r>
                      <a:endParaRPr sz="1050" b="0" i="0" u="none" dirty="0">
                        <a:solidFill>
                          <a:srgbClr val="FFFFFF"/>
                        </a:solidFill>
                        <a:latin typeface="Plus Jakarta Sans SemiBold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2030</a:t>
                      </a:r>
                      <a:b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</a:br>
                      <a: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Capital</a:t>
                      </a:r>
                      <a:endParaRPr sz="1050" b="0" i="0" u="none" dirty="0">
                        <a:solidFill>
                          <a:srgbClr val="FFFFFF"/>
                        </a:solidFill>
                        <a:latin typeface="Plus Jakarta Sans SemiBold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2031</a:t>
                      </a:r>
                      <a:b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</a:br>
                      <a: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Capital</a:t>
                      </a:r>
                      <a:endParaRPr sz="1050" b="0" i="0" u="none" dirty="0">
                        <a:solidFill>
                          <a:srgbClr val="FFFFFF"/>
                        </a:solidFill>
                        <a:latin typeface="Plus Jakarta Sans SemiBold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Buildings Replacements</a:t>
                      </a:r>
                      <a:b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</a:br>
                      <a:r>
                        <a:rPr lang="en-US" sz="900" b="0" i="1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Pole Barn / Morton Building, </a:t>
                      </a:r>
                      <a:br>
                        <a:rPr lang="en-US" sz="900" b="0" i="1" u="none" dirty="0">
                          <a:solidFill>
                            <a:srgbClr val="334155"/>
                          </a:solidFill>
                          <a:latin typeface="Plus Jakarta Sans"/>
                        </a:rPr>
                      </a:br>
                      <a:r>
                        <a:rPr lang="en-US" sz="900" b="0" i="1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Salt Storage Building</a:t>
                      </a:r>
                      <a:endParaRPr lang="en-US" sz="1100" b="0" i="1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$30,000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$210,000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$300,000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Equipment</a:t>
                      </a:r>
                      <a:b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</a:br>
                      <a:r>
                        <a:rPr lang="en-US" sz="900" b="0" i="1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Crack Sealer, Mini Excavator, </a:t>
                      </a:r>
                      <a:br>
                        <a:rPr lang="en-US" sz="900" b="0" i="1" u="none" dirty="0">
                          <a:solidFill>
                            <a:srgbClr val="334155"/>
                          </a:solidFill>
                          <a:latin typeface="Plus Jakarta Sans"/>
                        </a:rPr>
                      </a:br>
                      <a:r>
                        <a:rPr lang="en-US" sz="900" b="0" i="1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Roller, Salt Boxes, Trailer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$30,000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$75,000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$75,000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$25,000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$100,000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301014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Keller Road Bridge Repairs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-</a:t>
                      </a:r>
                      <a:endParaRPr sz="1100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$200,000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086232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Mechanic Diagnostic Tool</a:t>
                      </a:r>
                      <a:endParaRPr sz="1100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$10,000</a:t>
                      </a:r>
                      <a:endParaRPr sz="1100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03663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Pedestrian Improvements to </a:t>
                      </a:r>
                      <a:b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</a:br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Traffic Signals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-</a:t>
                      </a:r>
                      <a:endParaRPr sz="1100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$250,000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PW Garage Upgrades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$27,000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Vehicles</a:t>
                      </a:r>
                      <a:br>
                        <a:rPr lang="en-US" sz="16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</a:br>
                      <a:r>
                        <a:rPr lang="en-US" sz="900" b="0" i="1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Dump Truck, Pickup Truck</a:t>
                      </a:r>
                      <a:endParaRPr sz="1100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$160,000</a:t>
                      </a:r>
                      <a:endParaRPr sz="1100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$100,000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$300,000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$100,000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427807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10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Total </a:t>
                      </a:r>
                      <a:r>
                        <a:rPr lang="en-US" sz="110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Parks</a:t>
                      </a:r>
                      <a:r>
                        <a:rPr sz="110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 Requests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$257,000</a:t>
                      </a:r>
                      <a:endParaRPr sz="1100" b="1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</a:t>
                      </a:r>
                      <a:r>
                        <a:rPr lang="en-US" sz="110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485,000</a:t>
                      </a:r>
                      <a:endParaRPr sz="1100" b="1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</a:t>
                      </a:r>
                      <a:r>
                        <a:rPr lang="en-US" sz="110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725,000</a:t>
                      </a:r>
                      <a:endParaRPr sz="1100" b="1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$325,000</a:t>
                      </a:r>
                      <a:endParaRPr sz="1100" b="1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4155"/>
                          </a:solidFill>
                          <a:effectLst/>
                          <a:uLnTx/>
                          <a:uFillTx/>
                          <a:latin typeface="Plus Jakarta Sans"/>
                          <a:ea typeface="+mn-ea"/>
                          <a:cs typeface="+mn-cs"/>
                        </a:rPr>
                        <a:t>$200,000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ADC9F50A-C8A8-84C3-5087-7FC063A4C66D}"/>
              </a:ext>
            </a:extLst>
          </p:cNvPr>
          <p:cNvGrpSpPr/>
          <p:nvPr/>
        </p:nvGrpSpPr>
        <p:grpSpPr>
          <a:xfrm>
            <a:off x="523875" y="4940801"/>
            <a:ext cx="5528786" cy="738815"/>
            <a:chOff x="523875" y="4940801"/>
            <a:chExt cx="5528786" cy="738815"/>
          </a:xfrm>
        </p:grpSpPr>
        <p:pic>
          <p:nvPicPr>
            <p:cNvPr id="45" name="Picture 44" descr="image.png">
              <a:extLst>
                <a:ext uri="{FF2B5EF4-FFF2-40B4-BE49-F238E27FC236}">
                  <a16:creationId xmlns:a16="http://schemas.microsoft.com/office/drawing/2014/main" id="{245B8ACA-7466-967F-5F9E-ADAD9DD201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3875" y="4940801"/>
              <a:ext cx="5476875" cy="738815"/>
            </a:xfrm>
            <a:prstGeom prst="rect">
              <a:avLst/>
            </a:prstGeom>
          </p:spPr>
        </p:pic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2E1D23FE-A540-29E7-2FE2-08B5B0CB6CD1}"/>
                </a:ext>
              </a:extLst>
            </p:cNvPr>
            <p:cNvGrpSpPr/>
            <p:nvPr/>
          </p:nvGrpSpPr>
          <p:grpSpPr>
            <a:xfrm>
              <a:off x="762000" y="5086831"/>
              <a:ext cx="5290661" cy="446754"/>
              <a:chOff x="6429375" y="1349696"/>
              <a:chExt cx="5290661" cy="446754"/>
            </a:xfrm>
          </p:grpSpPr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3F50A514-1D32-C8B8-FE98-0C3B4DDFB887}"/>
                  </a:ext>
                </a:extLst>
              </p:cNvPr>
              <p:cNvSpPr txBox="1"/>
              <p:nvPr/>
            </p:nvSpPr>
            <p:spPr>
              <a:xfrm>
                <a:off x="6429375" y="1349696"/>
                <a:ext cx="5290661" cy="19620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r>
                  <a:rPr lang="en-US" sz="1275" b="1" dirty="0">
                    <a:solidFill>
                      <a:srgbClr val="0B2545"/>
                    </a:solidFill>
                    <a:latin typeface="Merriweather"/>
                  </a:rPr>
                  <a:t>Vehicle: Little Dump Truck (F-550)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28EE4E8A-E1CA-7DEE-683B-CBAD0A4F139F}"/>
                  </a:ext>
                </a:extLst>
              </p:cNvPr>
              <p:cNvSpPr txBox="1"/>
              <p:nvPr/>
            </p:nvSpPr>
            <p:spPr>
              <a:xfrm>
                <a:off x="6429375" y="1628775"/>
                <a:ext cx="5038725" cy="167675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>
                  <a:lnSpc>
                    <a:spcPts val="1413"/>
                  </a:lnSpc>
                </a:pPr>
                <a:r>
                  <a:rPr lang="en-US" sz="975" dirty="0">
                    <a:solidFill>
                      <a:srgbClr val="475569"/>
                    </a:solidFill>
                    <a:latin typeface="Plus Jakarta Sans"/>
                  </a:rPr>
                  <a:t>New addition to fleet; More universal truck</a:t>
                </a:r>
              </a:p>
            </p:txBody>
          </p:sp>
          <p:sp>
            <p:nvSpPr>
              <p:cNvPr id="49" name="Flowchart: Alternate Process 48">
                <a:extLst>
                  <a:ext uri="{FF2B5EF4-FFF2-40B4-BE49-F238E27FC236}">
                    <a16:creationId xmlns:a16="http://schemas.microsoft.com/office/drawing/2014/main" id="{2739AE9D-21BF-BB72-B388-5CB7BC5D0D4E}"/>
                  </a:ext>
                </a:extLst>
              </p:cNvPr>
              <p:cNvSpPr/>
              <p:nvPr/>
            </p:nvSpPr>
            <p:spPr>
              <a:xfrm>
                <a:off x="10648950" y="1349696"/>
                <a:ext cx="819150" cy="209550"/>
              </a:xfrm>
              <a:prstGeom prst="flowChartAlternateProcess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/>
                </a:solidFill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>
                    <a:solidFill>
                      <a:schemeClr val="accent6">
                        <a:lumMod val="75000"/>
                      </a:schemeClr>
                    </a:solidFill>
                  </a:rPr>
                  <a:t>$160,000</a:t>
                </a:r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5516964-250F-6DB0-834C-A6228EEAF6D5}"/>
              </a:ext>
            </a:extLst>
          </p:cNvPr>
          <p:cNvGrpSpPr/>
          <p:nvPr/>
        </p:nvGrpSpPr>
        <p:grpSpPr>
          <a:xfrm>
            <a:off x="523875" y="3060950"/>
            <a:ext cx="5528786" cy="738815"/>
            <a:chOff x="523875" y="2838269"/>
            <a:chExt cx="5528786" cy="738815"/>
          </a:xfrm>
        </p:grpSpPr>
        <p:pic>
          <p:nvPicPr>
            <p:cNvPr id="50" name="Picture 49" descr="image.png">
              <a:extLst>
                <a:ext uri="{FF2B5EF4-FFF2-40B4-BE49-F238E27FC236}">
                  <a16:creationId xmlns:a16="http://schemas.microsoft.com/office/drawing/2014/main" id="{ABFFFD6B-B4AC-8C8B-C672-13A1C7AA42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3875" y="2838269"/>
              <a:ext cx="5476875" cy="738815"/>
            </a:xfrm>
            <a:prstGeom prst="rect">
              <a:avLst/>
            </a:prstGeom>
          </p:spPr>
        </p:pic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2D810756-6B70-4992-F625-0D763423C4CA}"/>
                </a:ext>
              </a:extLst>
            </p:cNvPr>
            <p:cNvGrpSpPr/>
            <p:nvPr/>
          </p:nvGrpSpPr>
          <p:grpSpPr>
            <a:xfrm>
              <a:off x="762000" y="2975058"/>
              <a:ext cx="5290661" cy="453425"/>
              <a:chOff x="762000" y="2133921"/>
              <a:chExt cx="5290661" cy="453425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4CCC3FD8-4670-48F0-B1EF-B4773250EB2A}"/>
                  </a:ext>
                </a:extLst>
              </p:cNvPr>
              <p:cNvSpPr txBox="1"/>
              <p:nvPr/>
            </p:nvSpPr>
            <p:spPr>
              <a:xfrm>
                <a:off x="762000" y="2140592"/>
                <a:ext cx="5290661" cy="19620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r>
                  <a:rPr lang="en-US" sz="1275" b="1" dirty="0">
                    <a:solidFill>
                      <a:srgbClr val="0B2545"/>
                    </a:solidFill>
                    <a:latin typeface="Merriweather"/>
                  </a:rPr>
                  <a:t>Mechanic Diagnostic Tool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87E5CB31-03D4-09D3-37A4-28EA59CB442B}"/>
                  </a:ext>
                </a:extLst>
              </p:cNvPr>
              <p:cNvSpPr txBox="1"/>
              <p:nvPr/>
            </p:nvSpPr>
            <p:spPr>
              <a:xfrm>
                <a:off x="762000" y="2419671"/>
                <a:ext cx="5038725" cy="167675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>
                  <a:lnSpc>
                    <a:spcPts val="1413"/>
                  </a:lnSpc>
                </a:pPr>
                <a:r>
                  <a:rPr lang="en-US" sz="975" dirty="0">
                    <a:solidFill>
                      <a:srgbClr val="475569"/>
                    </a:solidFill>
                    <a:latin typeface="Plus Jakarta Sans"/>
                  </a:rPr>
                  <a:t>Plug-in tool for mechanic to diagnose equipment issues (currently outsourced)</a:t>
                </a:r>
              </a:p>
            </p:txBody>
          </p:sp>
          <p:sp>
            <p:nvSpPr>
              <p:cNvPr id="54" name="Flowchart: Alternate Process 53">
                <a:extLst>
                  <a:ext uri="{FF2B5EF4-FFF2-40B4-BE49-F238E27FC236}">
                    <a16:creationId xmlns:a16="http://schemas.microsoft.com/office/drawing/2014/main" id="{4A6CC8C7-880F-D325-86F9-6649474C2C0D}"/>
                  </a:ext>
                </a:extLst>
              </p:cNvPr>
              <p:cNvSpPr/>
              <p:nvPr/>
            </p:nvSpPr>
            <p:spPr>
              <a:xfrm>
                <a:off x="4981575" y="2133921"/>
                <a:ext cx="819150" cy="209550"/>
              </a:xfrm>
              <a:prstGeom prst="flowChartAlternateProcess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accent6"/>
                </a:solidFill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b="1" dirty="0">
                    <a:solidFill>
                      <a:schemeClr val="accent6">
                        <a:lumMod val="75000"/>
                      </a:schemeClr>
                    </a:solidFill>
                  </a:rPr>
                  <a:t>$10,000</a:t>
                </a:r>
              </a:p>
            </p:txBody>
          </p:sp>
        </p:grp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8E0D2411-76E5-2C07-B22F-7EAC966537F0}"/>
              </a:ext>
            </a:extLst>
          </p:cNvPr>
          <p:cNvSpPr txBox="1"/>
          <p:nvPr/>
        </p:nvSpPr>
        <p:spPr>
          <a:xfrm>
            <a:off x="6238875" y="1181100"/>
            <a:ext cx="5403851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b="1" i="0" u="none" dirty="0">
                <a:solidFill>
                  <a:srgbClr val="0B2545"/>
                </a:solidFill>
                <a:latin typeface="Merriweather"/>
              </a:rPr>
              <a:t>5-Year Capital Improvement Schedule</a:t>
            </a:r>
            <a:endParaRPr b="1" i="0" u="none" dirty="0">
              <a:solidFill>
                <a:srgbClr val="0B2545"/>
              </a:solidFill>
              <a:latin typeface="Merriweather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5114544-F0BE-B96F-08EB-570B3BF54485}"/>
              </a:ext>
            </a:extLst>
          </p:cNvPr>
          <p:cNvSpPr txBox="1"/>
          <p:nvPr/>
        </p:nvSpPr>
        <p:spPr>
          <a:xfrm>
            <a:off x="523875" y="6515100"/>
            <a:ext cx="2052637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 dirty="0">
                <a:solidFill>
                  <a:srgbClr val="0B2545"/>
                </a:solidFill>
                <a:latin typeface="Cinzel"/>
              </a:rPr>
              <a:t>TOWNSHIP OF NEW BRITAIN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95F9A7A-68DD-ABBA-0010-0F9C100F8E59}"/>
              </a:ext>
            </a:extLst>
          </p:cNvPr>
          <p:cNvSpPr txBox="1"/>
          <p:nvPr/>
        </p:nvSpPr>
        <p:spPr>
          <a:xfrm>
            <a:off x="9615488" y="6519862"/>
            <a:ext cx="2052637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US" sz="900" b="0" i="0" u="none" dirty="0">
                <a:solidFill>
                  <a:srgbClr val="64748B"/>
                </a:solidFill>
                <a:latin typeface="Plus Jakarta Sans Medium"/>
              </a:rPr>
              <a:t>PUBLIC WORKS REQUESTS</a:t>
            </a:r>
            <a:endParaRPr sz="900" b="0" i="0" u="none" dirty="0">
              <a:solidFill>
                <a:srgbClr val="64748B"/>
              </a:solidFill>
              <a:latin typeface="Plus Jakarta Sans Medium"/>
            </a:endParaRPr>
          </a:p>
        </p:txBody>
      </p:sp>
    </p:spTree>
    <p:extLst>
      <p:ext uri="{BB962C8B-B14F-4D97-AF65-F5344CB8AC3E}">
        <p14:creationId xmlns:p14="http://schemas.microsoft.com/office/powerpoint/2010/main" val="2660082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71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6410325"/>
            <a:ext cx="11144250" cy="2571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1181100"/>
            <a:ext cx="5143500" cy="52482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5212" y="1181100"/>
            <a:ext cx="5922912" cy="52482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3875" y="428625"/>
            <a:ext cx="11668125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2400" b="1" i="0" u="none" dirty="0">
                <a:solidFill>
                  <a:srgbClr val="0B2545"/>
                </a:solidFill>
                <a:latin typeface="Merriweather"/>
              </a:rPr>
              <a:t>Road Program Schedule</a:t>
            </a:r>
            <a:endParaRPr sz="2400" b="1" i="0" u="none" dirty="0">
              <a:solidFill>
                <a:srgbClr val="0B2545"/>
              </a:solidFill>
              <a:latin typeface="Merriweather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23875" y="923925"/>
            <a:ext cx="11144250" cy="1905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8" name="Rectangle 7"/>
          <p:cNvSpPr/>
          <p:nvPr/>
        </p:nvSpPr>
        <p:spPr>
          <a:xfrm>
            <a:off x="5667375" y="671512"/>
            <a:ext cx="857250" cy="28575"/>
          </a:xfrm>
          <a:prstGeom prst="rect">
            <a:avLst/>
          </a:prstGeom>
          <a:solidFill>
            <a:srgbClr val="C59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523875" y="6515100"/>
            <a:ext cx="2052637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 dirty="0">
                <a:solidFill>
                  <a:srgbClr val="0B2545"/>
                </a:solidFill>
                <a:latin typeface="Cinzel"/>
              </a:rPr>
              <a:t>TOWNSHIP OF NEW BRITAIN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77400" y="6519862"/>
            <a:ext cx="199072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US" sz="900" b="0" i="0" u="none" dirty="0">
                <a:solidFill>
                  <a:srgbClr val="64748B"/>
                </a:solidFill>
                <a:latin typeface="Plus Jakarta Sans Medium"/>
              </a:rPr>
              <a:t>ROAD PROGRAM SCHEDULE</a:t>
            </a:r>
            <a:endParaRPr sz="900" b="0" i="0" u="none" dirty="0">
              <a:solidFill>
                <a:srgbClr val="64748B"/>
              </a:solidFill>
              <a:latin typeface="Plus Jakarta Sans Medium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11474" y="1419225"/>
            <a:ext cx="4462276" cy="238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n-US" sz="1500" b="1" i="0" u="none" dirty="0">
                <a:solidFill>
                  <a:srgbClr val="0B2545"/>
                </a:solidFill>
                <a:latin typeface="Merriweather"/>
              </a:rPr>
              <a:t>TENTATIVE Paving &amp; ADA Ramps</a:t>
            </a:r>
            <a:endParaRPr sz="1500" b="1" i="0" u="none" dirty="0">
              <a:solidFill>
                <a:srgbClr val="0B2545"/>
              </a:solidFill>
              <a:latin typeface="Merriweather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rcRect/>
          <a:stretch/>
        </p:blipFill>
        <p:spPr>
          <a:xfrm>
            <a:off x="5850250" y="1584145"/>
            <a:ext cx="5817874" cy="4363406"/>
          </a:xfrm>
          <a:prstGeom prst="rect">
            <a:avLst/>
          </a:prstGeom>
        </p:spPr>
      </p:pic>
      <p:pic>
        <p:nvPicPr>
          <p:cNvPr id="13" name="Picture 12" descr="Slippery Road with solid fill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88815" y="1387078"/>
            <a:ext cx="270271" cy="270271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D0FED5F4-DE70-B9FF-18BD-C2D70490EADA}"/>
              </a:ext>
            </a:extLst>
          </p:cNvPr>
          <p:cNvGrpSpPr/>
          <p:nvPr/>
        </p:nvGrpSpPr>
        <p:grpSpPr>
          <a:xfrm>
            <a:off x="688815" y="1747380"/>
            <a:ext cx="4370673" cy="204158"/>
            <a:chOff x="688815" y="1747380"/>
            <a:chExt cx="4370673" cy="204158"/>
          </a:xfrm>
        </p:grpSpPr>
        <p:sp>
          <p:nvSpPr>
            <p:cNvPr id="14" name="TextBox 13"/>
            <p:cNvSpPr txBox="1"/>
            <p:nvPr/>
          </p:nvSpPr>
          <p:spPr>
            <a:xfrm>
              <a:off x="790651" y="1747380"/>
              <a:ext cx="4268837" cy="20415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>
                <a:lnSpc>
                  <a:spcPts val="1739"/>
                </a:lnSpc>
              </a:pPr>
              <a:r>
                <a:rPr lang="en-US" sz="1200" b="1" i="0" u="none" dirty="0">
                  <a:solidFill>
                    <a:srgbClr val="334155"/>
                  </a:solidFill>
                  <a:latin typeface="Plus Jakarta Sans"/>
                </a:rPr>
                <a:t>Annual </a:t>
              </a:r>
              <a:r>
                <a:rPr lang="en-US" sz="1200" b="1" dirty="0">
                  <a:solidFill>
                    <a:srgbClr val="334155"/>
                  </a:solidFill>
                  <a:latin typeface="Plus Jakarta Sans"/>
                </a:rPr>
                <a:t>Fundi</a:t>
              </a:r>
              <a:r>
                <a:rPr lang="en-US" sz="1200" b="1" i="0" u="none" dirty="0">
                  <a:solidFill>
                    <a:srgbClr val="334155"/>
                  </a:solidFill>
                  <a:latin typeface="Plus Jakarta Sans"/>
                </a:rPr>
                <a:t>ng:</a:t>
              </a:r>
              <a:r>
                <a:rPr lang="en-US" sz="1200" dirty="0">
                  <a:solidFill>
                    <a:srgbClr val="334155"/>
                  </a:solidFill>
                  <a:latin typeface="Plus Jakarta Sans"/>
                </a:rPr>
                <a:t> Liquid Fuels </a:t>
              </a:r>
              <a:r>
                <a:rPr lang="en-US" sz="1200" b="1" i="0" u="none" dirty="0">
                  <a:solidFill>
                    <a:srgbClr val="334155"/>
                  </a:solidFill>
                  <a:latin typeface="Plus Jakarta Sans"/>
                </a:rPr>
                <a:t>($550,000) </a:t>
              </a:r>
              <a:r>
                <a:rPr lang="en-US" sz="1200" i="0" u="none" dirty="0">
                  <a:solidFill>
                    <a:srgbClr val="334155"/>
                  </a:solidFill>
                  <a:latin typeface="Plus Jakarta Sans"/>
                </a:rPr>
                <a:t>+ Capital </a:t>
              </a:r>
              <a:r>
                <a:rPr lang="en-US" sz="1200" b="1" i="0" u="none" dirty="0">
                  <a:solidFill>
                    <a:srgbClr val="334155"/>
                  </a:solidFill>
                  <a:latin typeface="Plus Jakarta Sans"/>
                </a:rPr>
                <a:t>($300,000)</a:t>
              </a:r>
              <a:endParaRPr sz="1200" b="0" i="0" u="none" dirty="0">
                <a:solidFill>
                  <a:srgbClr val="334155"/>
                </a:solidFill>
                <a:latin typeface="Plus Jakarta Sans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88815" y="1775270"/>
              <a:ext cx="66675" cy="152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196"/>
                </a:lnSpc>
              </a:pPr>
              <a:r>
                <a:rPr sz="825" b="0" i="0" u="none" dirty="0">
                  <a:solidFill>
                    <a:srgbClr val="C59B27"/>
                  </a:solidFill>
                  <a:latin typeface="Plus Jakarta Sans"/>
                </a:rPr>
                <a:t>■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82D53C-8644-747B-08DF-CA3DD85C7C63}"/>
              </a:ext>
            </a:extLst>
          </p:cNvPr>
          <p:cNvGrpSpPr/>
          <p:nvPr/>
        </p:nvGrpSpPr>
        <p:grpSpPr>
          <a:xfrm>
            <a:off x="688815" y="2006231"/>
            <a:ext cx="4370673" cy="204158"/>
            <a:chOff x="688815" y="2012545"/>
            <a:chExt cx="4370673" cy="204158"/>
          </a:xfrm>
        </p:grpSpPr>
        <p:sp>
          <p:nvSpPr>
            <p:cNvPr id="15" name="TextBox 14"/>
            <p:cNvSpPr txBox="1"/>
            <p:nvPr/>
          </p:nvSpPr>
          <p:spPr>
            <a:xfrm>
              <a:off x="790651" y="2012545"/>
              <a:ext cx="4268837" cy="20415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739"/>
                </a:lnSpc>
              </a:pPr>
              <a:r>
                <a:rPr lang="en-US" sz="1200" b="1" i="0" u="none" dirty="0">
                  <a:solidFill>
                    <a:srgbClr val="334155"/>
                  </a:solidFill>
                  <a:latin typeface="Plus Jakarta Sans"/>
                </a:rPr>
                <a:t>Timing: </a:t>
              </a:r>
              <a:r>
                <a:rPr lang="en-US" sz="1200" b="0" i="0" u="none" dirty="0">
                  <a:solidFill>
                    <a:srgbClr val="334155"/>
                  </a:solidFill>
                  <a:latin typeface="Plus Jakarta Sans"/>
                </a:rPr>
                <a:t>This schedule is </a:t>
              </a:r>
              <a:r>
                <a:rPr lang="en-US" sz="1200" b="1" i="0" u="none" dirty="0">
                  <a:solidFill>
                    <a:srgbClr val="334155"/>
                  </a:solidFill>
                  <a:latin typeface="Plus Jakarta Sans"/>
                </a:rPr>
                <a:t>TENTATIVE</a:t>
              </a:r>
              <a:r>
                <a:rPr lang="en-US" sz="1200" b="0" i="0" u="none" dirty="0">
                  <a:solidFill>
                    <a:srgbClr val="334155"/>
                  </a:solidFill>
                  <a:latin typeface="Plus Jakarta Sans"/>
                </a:rPr>
                <a:t> and subject to change</a:t>
              </a:r>
              <a:endParaRPr sz="1200" b="0" i="0" u="none" dirty="0">
                <a:solidFill>
                  <a:srgbClr val="334155"/>
                </a:solidFill>
                <a:latin typeface="Plus Jakarta Sans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88815" y="2040435"/>
              <a:ext cx="66675" cy="152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196"/>
                </a:lnSpc>
              </a:pPr>
              <a:r>
                <a:rPr sz="825" b="0" i="0" u="none" dirty="0">
                  <a:solidFill>
                    <a:srgbClr val="C59B27"/>
                  </a:solidFill>
                  <a:latin typeface="Plus Jakarta Sans"/>
                </a:rPr>
                <a:t>■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A167EF6-452E-B7C2-956B-D549ADA0E745}"/>
              </a:ext>
            </a:extLst>
          </p:cNvPr>
          <p:cNvGrpSpPr/>
          <p:nvPr/>
        </p:nvGrpSpPr>
        <p:grpSpPr>
          <a:xfrm>
            <a:off x="695403" y="2265082"/>
            <a:ext cx="4370673" cy="640175"/>
            <a:chOff x="695403" y="2308257"/>
            <a:chExt cx="4370673" cy="640175"/>
          </a:xfrm>
        </p:grpSpPr>
        <p:sp>
          <p:nvSpPr>
            <p:cNvPr id="16" name="TextBox 15"/>
            <p:cNvSpPr txBox="1"/>
            <p:nvPr/>
          </p:nvSpPr>
          <p:spPr>
            <a:xfrm>
              <a:off x="797239" y="2308257"/>
              <a:ext cx="4268837" cy="64017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739"/>
                </a:lnSpc>
              </a:pPr>
              <a:r>
                <a:rPr lang="en-US" sz="1200" b="1" i="0" u="none" dirty="0">
                  <a:solidFill>
                    <a:srgbClr val="334155"/>
                  </a:solidFill>
                  <a:latin typeface="Plus Jakarta Sans"/>
                </a:rPr>
                <a:t>2027:</a:t>
              </a:r>
              <a:r>
                <a:rPr sz="12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lang="en-US" sz="1200" b="0" i="0" u="none" dirty="0">
                  <a:solidFill>
                    <a:srgbClr val="334155"/>
                  </a:solidFill>
                  <a:latin typeface="Plus Jakarta Sans"/>
                </a:rPr>
                <a:t>	</a:t>
              </a:r>
              <a:r>
                <a:rPr lang="en-US" sz="1200" u="sng" dirty="0">
                  <a:solidFill>
                    <a:srgbClr val="334155"/>
                  </a:solidFill>
                  <a:latin typeface="Plus Jakarta Sans"/>
                </a:rPr>
                <a:t>Blyden Square</a:t>
              </a:r>
              <a:r>
                <a:rPr lang="en-US" sz="1200" dirty="0">
                  <a:solidFill>
                    <a:srgbClr val="334155"/>
                  </a:solidFill>
                  <a:latin typeface="Plus Jakarta Sans"/>
                </a:rPr>
                <a:t>: E Cornwall Dr, North Ln, Taft Dr, Bates Dr</a:t>
              </a:r>
            </a:p>
            <a:p>
              <a:pPr>
                <a:lnSpc>
                  <a:spcPts val="1739"/>
                </a:lnSpc>
              </a:pPr>
              <a:r>
                <a:rPr lang="en-US" sz="1200" dirty="0">
                  <a:solidFill>
                    <a:srgbClr val="334155"/>
                  </a:solidFill>
                  <a:latin typeface="Plus Jakarta Sans"/>
                </a:rPr>
                <a:t>	Independence Ln, Liberty Ln</a:t>
              </a:r>
            </a:p>
            <a:p>
              <a:pPr>
                <a:lnSpc>
                  <a:spcPts val="1739"/>
                </a:lnSpc>
              </a:pPr>
              <a:r>
                <a:rPr lang="en-US" sz="1200" dirty="0">
                  <a:solidFill>
                    <a:srgbClr val="334155"/>
                  </a:solidFill>
                  <a:latin typeface="Plus Jakarta Sans"/>
                </a:rPr>
                <a:t>	New Britain Blvd</a:t>
              </a:r>
              <a:endParaRPr sz="1200" b="0" i="0" u="none" dirty="0">
                <a:solidFill>
                  <a:srgbClr val="334155"/>
                </a:solidFill>
                <a:latin typeface="Plus Jakarta Sans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95403" y="2336147"/>
              <a:ext cx="66675" cy="152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196"/>
                </a:lnSpc>
              </a:pPr>
              <a:r>
                <a:rPr sz="825" b="0" i="0" u="none" dirty="0">
                  <a:solidFill>
                    <a:srgbClr val="C59B27"/>
                  </a:solidFill>
                  <a:latin typeface="Plus Jakarta Sans"/>
                </a:rPr>
                <a:t>■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8B5FFDFF-9665-485A-E967-0BA3EB67687D}"/>
              </a:ext>
            </a:extLst>
          </p:cNvPr>
          <p:cNvSpPr txBox="1"/>
          <p:nvPr/>
        </p:nvSpPr>
        <p:spPr>
          <a:xfrm>
            <a:off x="5745212" y="6026329"/>
            <a:ext cx="59229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8" tooltip="https://www.flickr.com/photos/vtrans/10727872143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10" tooltip="https://creativecommons.org/licenses/by-nc-nd/3.0/"/>
              </a:rPr>
              <a:t>CC BY-NC-ND</a:t>
            </a:r>
            <a:endParaRPr lang="en-US" sz="90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45861CC-9C54-E994-0A3D-79B75E35B0B1}"/>
              </a:ext>
            </a:extLst>
          </p:cNvPr>
          <p:cNvGrpSpPr/>
          <p:nvPr/>
        </p:nvGrpSpPr>
        <p:grpSpPr>
          <a:xfrm>
            <a:off x="701990" y="2959950"/>
            <a:ext cx="4784934" cy="858184"/>
            <a:chOff x="701990" y="3003413"/>
            <a:chExt cx="4784934" cy="858184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575B723-ADB8-2BCC-5FB7-745E6AA60458}"/>
                </a:ext>
              </a:extLst>
            </p:cNvPr>
            <p:cNvSpPr txBox="1"/>
            <p:nvPr/>
          </p:nvSpPr>
          <p:spPr>
            <a:xfrm>
              <a:off x="803826" y="3003413"/>
              <a:ext cx="4683098" cy="858184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739"/>
                </a:lnSpc>
              </a:pPr>
              <a:r>
                <a:rPr lang="en-US" sz="1200" b="1" i="0" u="none" dirty="0">
                  <a:solidFill>
                    <a:srgbClr val="334155"/>
                  </a:solidFill>
                  <a:latin typeface="Plus Jakarta Sans"/>
                </a:rPr>
                <a:t>2028:</a:t>
              </a:r>
              <a:r>
                <a:rPr sz="12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lang="en-US" sz="1200" b="0" i="0" u="none" dirty="0">
                  <a:solidFill>
                    <a:srgbClr val="334155"/>
                  </a:solidFill>
                  <a:latin typeface="Plus Jakarta Sans"/>
                </a:rPr>
                <a:t>	</a:t>
              </a:r>
              <a:r>
                <a:rPr lang="en-US" sz="1200" u="sng" dirty="0">
                  <a:solidFill>
                    <a:srgbClr val="334155"/>
                  </a:solidFill>
                  <a:latin typeface="Plus Jakarta Sans"/>
                </a:rPr>
                <a:t>Pheasant Run</a:t>
              </a:r>
              <a:r>
                <a:rPr lang="en-US" sz="1200" dirty="0">
                  <a:solidFill>
                    <a:srgbClr val="334155"/>
                  </a:solidFill>
                  <a:latin typeface="Plus Jakarta Sans"/>
                </a:rPr>
                <a:t>: Pheasant Run Dr, Pueblo Rd, Mohegan St, Cayuga Ct, 	Oneida Ln, Seneca Dr, Lenape Dr</a:t>
              </a:r>
            </a:p>
            <a:p>
              <a:pPr>
                <a:lnSpc>
                  <a:spcPts val="1739"/>
                </a:lnSpc>
              </a:pPr>
              <a:r>
                <a:rPr lang="en-US" sz="1200" dirty="0">
                  <a:solidFill>
                    <a:srgbClr val="334155"/>
                  </a:solidFill>
                  <a:latin typeface="Plus Jakarta Sans"/>
                </a:rPr>
                <a:t>	Schoolhouse Rd (Partial)</a:t>
              </a:r>
            </a:p>
            <a:p>
              <a:pPr>
                <a:lnSpc>
                  <a:spcPts val="1739"/>
                </a:lnSpc>
              </a:pPr>
              <a:r>
                <a:rPr lang="en-US" sz="1200" dirty="0">
                  <a:solidFill>
                    <a:srgbClr val="334155"/>
                  </a:solidFill>
                  <a:latin typeface="Plus Jakarta Sans"/>
                </a:rPr>
                <a:t>	</a:t>
              </a:r>
              <a:r>
                <a:rPr lang="en-US" sz="1200" u="sng" dirty="0">
                  <a:solidFill>
                    <a:srgbClr val="334155"/>
                  </a:solidFill>
                  <a:latin typeface="Plus Jakarta Sans"/>
                </a:rPr>
                <a:t>Wyndham</a:t>
              </a:r>
              <a:r>
                <a:rPr lang="en-US" sz="1200" dirty="0">
                  <a:solidFill>
                    <a:srgbClr val="334155"/>
                  </a:solidFill>
                  <a:latin typeface="Plus Jakarta Sans"/>
                </a:rPr>
                <a:t>: Willow Wood Dr</a:t>
              </a:r>
              <a:endParaRPr sz="1200" b="0" i="0" u="none" dirty="0">
                <a:solidFill>
                  <a:srgbClr val="334155"/>
                </a:solidFill>
                <a:latin typeface="Plus Jakarta Sans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7B704A8-E403-890E-07E2-B058EE0E52A6}"/>
                </a:ext>
              </a:extLst>
            </p:cNvPr>
            <p:cNvSpPr txBox="1"/>
            <p:nvPr/>
          </p:nvSpPr>
          <p:spPr>
            <a:xfrm>
              <a:off x="701990" y="3031303"/>
              <a:ext cx="66675" cy="152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196"/>
                </a:lnSpc>
              </a:pPr>
              <a:r>
                <a:rPr sz="825" b="0" i="0" u="none" dirty="0">
                  <a:solidFill>
                    <a:srgbClr val="C59B27"/>
                  </a:solidFill>
                  <a:latin typeface="Plus Jakarta Sans"/>
                </a:rPr>
                <a:t>■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4407438-FE91-A011-4A3B-B22438E89874}"/>
              </a:ext>
            </a:extLst>
          </p:cNvPr>
          <p:cNvGrpSpPr/>
          <p:nvPr/>
        </p:nvGrpSpPr>
        <p:grpSpPr>
          <a:xfrm>
            <a:off x="701990" y="3872827"/>
            <a:ext cx="4922411" cy="640175"/>
            <a:chOff x="701990" y="3923643"/>
            <a:chExt cx="4922411" cy="640175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6456DB8-86E6-D275-E123-C82C73D48BF3}"/>
                </a:ext>
              </a:extLst>
            </p:cNvPr>
            <p:cNvSpPr txBox="1"/>
            <p:nvPr/>
          </p:nvSpPr>
          <p:spPr>
            <a:xfrm>
              <a:off x="803825" y="3923643"/>
              <a:ext cx="4820576" cy="64017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739"/>
                </a:lnSpc>
              </a:pPr>
              <a:r>
                <a:rPr lang="en-US" sz="1200" b="1" i="0" u="none" dirty="0">
                  <a:solidFill>
                    <a:srgbClr val="334155"/>
                  </a:solidFill>
                  <a:latin typeface="Plus Jakarta Sans"/>
                </a:rPr>
                <a:t>2029:</a:t>
              </a:r>
              <a:r>
                <a:rPr sz="12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lang="en-US" sz="1200" b="0" i="0" u="none" dirty="0">
                  <a:solidFill>
                    <a:srgbClr val="334155"/>
                  </a:solidFill>
                  <a:latin typeface="Plus Jakarta Sans"/>
                </a:rPr>
                <a:t>	</a:t>
              </a:r>
              <a:r>
                <a:rPr lang="en-US" sz="1200" dirty="0">
                  <a:solidFill>
                    <a:srgbClr val="334155"/>
                  </a:solidFill>
                  <a:latin typeface="Plus Jakarta Sans"/>
                </a:rPr>
                <a:t>Blue Jay Rd</a:t>
              </a:r>
            </a:p>
            <a:p>
              <a:pPr>
                <a:lnSpc>
                  <a:spcPts val="1739"/>
                </a:lnSpc>
              </a:pPr>
              <a:r>
                <a:rPr lang="en-US" sz="1200" dirty="0">
                  <a:solidFill>
                    <a:srgbClr val="334155"/>
                  </a:solidFill>
                  <a:latin typeface="Plus Jakarta Sans"/>
                </a:rPr>
                <a:t>	</a:t>
              </a:r>
              <a:r>
                <a:rPr lang="en-US" sz="1200" u="sng" dirty="0">
                  <a:solidFill>
                    <a:srgbClr val="334155"/>
                  </a:solidFill>
                  <a:latin typeface="Plus Jakarta Sans"/>
                </a:rPr>
                <a:t>Silversmythe:</a:t>
              </a:r>
              <a:r>
                <a:rPr lang="en-US" sz="1200" dirty="0">
                  <a:solidFill>
                    <a:srgbClr val="334155"/>
                  </a:solidFill>
                  <a:latin typeface="Plus Jakarta Sans"/>
                </a:rPr>
                <a:t> E Fairwood Dr, Barberry Ct, Aspen Ct, Harrison Forge Ct</a:t>
              </a:r>
              <a:endParaRPr lang="en-US" sz="1200" u="sng" dirty="0">
                <a:solidFill>
                  <a:srgbClr val="334155"/>
                </a:solidFill>
                <a:latin typeface="Plus Jakarta Sans"/>
              </a:endParaRPr>
            </a:p>
            <a:p>
              <a:pPr>
                <a:lnSpc>
                  <a:spcPts val="1739"/>
                </a:lnSpc>
              </a:pPr>
              <a:r>
                <a:rPr lang="en-US" sz="1200" dirty="0">
                  <a:solidFill>
                    <a:srgbClr val="334155"/>
                  </a:solidFill>
                  <a:latin typeface="Plus Jakarta Sans"/>
                </a:rPr>
                <a:t>	Upper State Rd (Partial)</a:t>
              </a:r>
              <a:endParaRPr sz="1200" b="0" i="0" dirty="0">
                <a:solidFill>
                  <a:srgbClr val="334155"/>
                </a:solidFill>
                <a:latin typeface="Plus Jakarta Sans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41B9BE2-A7EA-ED08-13FF-C0C7CCB0A8B2}"/>
                </a:ext>
              </a:extLst>
            </p:cNvPr>
            <p:cNvSpPr txBox="1"/>
            <p:nvPr/>
          </p:nvSpPr>
          <p:spPr>
            <a:xfrm>
              <a:off x="701990" y="3951533"/>
              <a:ext cx="66675" cy="152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196"/>
                </a:lnSpc>
              </a:pPr>
              <a:r>
                <a:rPr sz="825" b="0" i="0" u="none" dirty="0">
                  <a:solidFill>
                    <a:srgbClr val="C59B27"/>
                  </a:solidFill>
                  <a:latin typeface="Plus Jakarta Sans"/>
                </a:rPr>
                <a:t>■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C4D5E1A-54E5-5083-7AAB-63DA58500E80}"/>
              </a:ext>
            </a:extLst>
          </p:cNvPr>
          <p:cNvGrpSpPr/>
          <p:nvPr/>
        </p:nvGrpSpPr>
        <p:grpSpPr>
          <a:xfrm>
            <a:off x="701991" y="4567695"/>
            <a:ext cx="4784934" cy="858184"/>
            <a:chOff x="701991" y="4614473"/>
            <a:chExt cx="4784934" cy="858184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68A5400-5101-7ED3-F63D-6B4D9992AB6C}"/>
                </a:ext>
              </a:extLst>
            </p:cNvPr>
            <p:cNvSpPr txBox="1"/>
            <p:nvPr/>
          </p:nvSpPr>
          <p:spPr>
            <a:xfrm>
              <a:off x="803826" y="4614473"/>
              <a:ext cx="4683099" cy="858184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739"/>
                </a:lnSpc>
              </a:pPr>
              <a:r>
                <a:rPr lang="en-US" sz="1200" b="1" i="0" u="none" dirty="0">
                  <a:solidFill>
                    <a:srgbClr val="334155"/>
                  </a:solidFill>
                  <a:latin typeface="Plus Jakarta Sans"/>
                </a:rPr>
                <a:t>2030:</a:t>
              </a:r>
              <a:r>
                <a:rPr sz="12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lang="en-US" sz="1200" b="0" i="0" u="none" dirty="0">
                  <a:solidFill>
                    <a:srgbClr val="334155"/>
                  </a:solidFill>
                  <a:latin typeface="Plus Jakarta Sans"/>
                </a:rPr>
                <a:t>	</a:t>
              </a:r>
              <a:r>
                <a:rPr lang="en-US" sz="1200" dirty="0">
                  <a:solidFill>
                    <a:srgbClr val="334155"/>
                  </a:solidFill>
                  <a:latin typeface="Plus Jakarta Sans"/>
                </a:rPr>
                <a:t>Circle Dr, Brit Way</a:t>
              </a:r>
            </a:p>
            <a:p>
              <a:pPr algn="l">
                <a:lnSpc>
                  <a:spcPts val="1739"/>
                </a:lnSpc>
              </a:pPr>
              <a:r>
                <a:rPr lang="en-US" sz="1200" dirty="0">
                  <a:solidFill>
                    <a:srgbClr val="334155"/>
                  </a:solidFill>
                  <a:latin typeface="Plus Jakarta Sans"/>
                </a:rPr>
                <a:t>	Holly Dr, Hardwood Ct, White Tail Ct, Sugar Bush Ct</a:t>
              </a:r>
            </a:p>
            <a:p>
              <a:pPr algn="l">
                <a:lnSpc>
                  <a:spcPts val="1739"/>
                </a:lnSpc>
              </a:pPr>
              <a:r>
                <a:rPr lang="en-US" sz="1200" dirty="0">
                  <a:solidFill>
                    <a:srgbClr val="334155"/>
                  </a:solidFill>
                  <a:latin typeface="Plus Jakarta Sans"/>
                </a:rPr>
                <a:t>	Schoolhouse Rd (Partial)</a:t>
              </a:r>
            </a:p>
            <a:p>
              <a:pPr algn="l">
                <a:lnSpc>
                  <a:spcPts val="1739"/>
                </a:lnSpc>
              </a:pPr>
              <a:r>
                <a:rPr lang="en-US" sz="1200" dirty="0">
                  <a:solidFill>
                    <a:srgbClr val="334155"/>
                  </a:solidFill>
                  <a:latin typeface="Plus Jakarta Sans"/>
                </a:rPr>
                <a:t>	Upper State Rd (Partial)</a:t>
              </a:r>
              <a:endParaRPr sz="1200" b="0" i="0" dirty="0">
                <a:solidFill>
                  <a:srgbClr val="334155"/>
                </a:solidFill>
                <a:latin typeface="Plus Jakarta Sans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B60EE35-0A7A-F06C-507E-89A43351B9EA}"/>
                </a:ext>
              </a:extLst>
            </p:cNvPr>
            <p:cNvSpPr txBox="1"/>
            <p:nvPr/>
          </p:nvSpPr>
          <p:spPr>
            <a:xfrm>
              <a:off x="701991" y="4642363"/>
              <a:ext cx="66675" cy="152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196"/>
                </a:lnSpc>
              </a:pPr>
              <a:r>
                <a:rPr sz="825" b="0" i="0" u="none" dirty="0">
                  <a:solidFill>
                    <a:srgbClr val="C59B27"/>
                  </a:solidFill>
                  <a:latin typeface="Plus Jakarta Sans"/>
                </a:rPr>
                <a:t>■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F0796FB-90DA-B972-2D7F-D6299F77FD81}"/>
              </a:ext>
            </a:extLst>
          </p:cNvPr>
          <p:cNvGrpSpPr/>
          <p:nvPr/>
        </p:nvGrpSpPr>
        <p:grpSpPr>
          <a:xfrm>
            <a:off x="688815" y="5480570"/>
            <a:ext cx="4935586" cy="858184"/>
            <a:chOff x="688815" y="5480570"/>
            <a:chExt cx="4935586" cy="858184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D3FCCB0-151E-8C51-BEFB-1B475FD57B95}"/>
                </a:ext>
              </a:extLst>
            </p:cNvPr>
            <p:cNvSpPr txBox="1"/>
            <p:nvPr/>
          </p:nvSpPr>
          <p:spPr>
            <a:xfrm>
              <a:off x="790650" y="5480570"/>
              <a:ext cx="4833751" cy="858184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739"/>
                </a:lnSpc>
              </a:pPr>
              <a:r>
                <a:rPr lang="en-US" sz="1200" b="1" i="0" u="none" dirty="0">
                  <a:solidFill>
                    <a:srgbClr val="334155"/>
                  </a:solidFill>
                  <a:latin typeface="Plus Jakarta Sans"/>
                </a:rPr>
                <a:t>2031:</a:t>
              </a:r>
              <a:r>
                <a:rPr sz="1200" b="0" i="0" u="none" dirty="0">
                  <a:solidFill>
                    <a:srgbClr val="334155"/>
                  </a:solidFill>
                  <a:latin typeface="Plus Jakarta Sans"/>
                </a:rPr>
                <a:t> </a:t>
              </a:r>
              <a:r>
                <a:rPr lang="en-US" sz="1200" b="0" i="0" u="none" dirty="0">
                  <a:solidFill>
                    <a:srgbClr val="334155"/>
                  </a:solidFill>
                  <a:latin typeface="Plus Jakarta Sans"/>
                </a:rPr>
                <a:t>	</a:t>
              </a:r>
              <a:r>
                <a:rPr lang="en-US" sz="1200" dirty="0">
                  <a:solidFill>
                    <a:srgbClr val="334155"/>
                  </a:solidFill>
                  <a:latin typeface="Plus Jakarta Sans"/>
                </a:rPr>
                <a:t>Brookdale Dr</a:t>
              </a:r>
            </a:p>
            <a:p>
              <a:pPr algn="l">
                <a:lnSpc>
                  <a:spcPts val="1739"/>
                </a:lnSpc>
              </a:pPr>
              <a:r>
                <a:rPr lang="en-US" sz="1200" b="0" i="0" dirty="0">
                  <a:solidFill>
                    <a:srgbClr val="334155"/>
                  </a:solidFill>
                  <a:latin typeface="Plus Jakarta Sans"/>
                </a:rPr>
                <a:t>	</a:t>
              </a:r>
              <a:r>
                <a:rPr lang="en-US" sz="1200" b="0" i="0" u="sng" dirty="0">
                  <a:solidFill>
                    <a:srgbClr val="334155"/>
                  </a:solidFill>
                  <a:latin typeface="Plus Jakarta Sans"/>
                </a:rPr>
                <a:t>Overlook</a:t>
              </a:r>
              <a:r>
                <a:rPr lang="en-US" sz="1200" b="0" i="0" dirty="0">
                  <a:solidFill>
                    <a:srgbClr val="334155"/>
                  </a:solidFill>
                  <a:latin typeface="Plus Jakarta Sans"/>
                </a:rPr>
                <a:t>: Overlook Dr, Stonyhill Dr, Stream Ct, Ridge Ct, Homestead Ct</a:t>
              </a:r>
            </a:p>
            <a:p>
              <a:pPr algn="l">
                <a:lnSpc>
                  <a:spcPts val="1739"/>
                </a:lnSpc>
              </a:pPr>
              <a:r>
                <a:rPr lang="en-US" sz="1200" dirty="0">
                  <a:solidFill>
                    <a:srgbClr val="334155"/>
                  </a:solidFill>
                  <a:latin typeface="Plus Jakarta Sans"/>
                </a:rPr>
                <a:t>	Sunnybrook Dr</a:t>
              </a:r>
            </a:p>
            <a:p>
              <a:pPr algn="l">
                <a:lnSpc>
                  <a:spcPts val="1739"/>
                </a:lnSpc>
              </a:pPr>
              <a:r>
                <a:rPr lang="en-US" sz="1200" b="0" i="0" dirty="0">
                  <a:solidFill>
                    <a:srgbClr val="334155"/>
                  </a:solidFill>
                  <a:latin typeface="Plus Jakarta Sans"/>
                </a:rPr>
                <a:t>	</a:t>
              </a:r>
              <a:r>
                <a:rPr lang="en-US" sz="1200" b="0" i="0" u="sng" dirty="0">
                  <a:solidFill>
                    <a:srgbClr val="334155"/>
                  </a:solidFill>
                  <a:latin typeface="Plus Jakarta Sans"/>
                </a:rPr>
                <a:t>Twin Maples</a:t>
              </a:r>
              <a:r>
                <a:rPr lang="en-US" sz="1200" b="0" i="0" dirty="0">
                  <a:solidFill>
                    <a:srgbClr val="334155"/>
                  </a:solidFill>
                  <a:latin typeface="Plus Jakarta Sans"/>
                </a:rPr>
                <a:t>: Crescent Dr</a:t>
              </a:r>
              <a:endParaRPr sz="1200" b="0" i="0" dirty="0">
                <a:solidFill>
                  <a:srgbClr val="334155"/>
                </a:solidFill>
                <a:latin typeface="Plus Jakarta Sans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B767711A-09D6-71CB-E579-EEBC4CABB606}"/>
                </a:ext>
              </a:extLst>
            </p:cNvPr>
            <p:cNvSpPr txBox="1"/>
            <p:nvPr/>
          </p:nvSpPr>
          <p:spPr>
            <a:xfrm>
              <a:off x="688815" y="5508460"/>
              <a:ext cx="66675" cy="152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196"/>
                </a:lnSpc>
              </a:pPr>
              <a:r>
                <a:rPr sz="825" b="0" i="0" u="none" dirty="0">
                  <a:solidFill>
                    <a:srgbClr val="C59B27"/>
                  </a:solidFill>
                  <a:latin typeface="Plus Jakarta Sans"/>
                </a:rPr>
                <a:t>■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" y="0"/>
            <a:ext cx="12077700" cy="571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75" y="6410325"/>
            <a:ext cx="11029950" cy="2571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876300" y="2526059"/>
            <a:ext cx="4086225" cy="238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>
                <a:solidFill>
                  <a:srgbClr val="C59B27"/>
                </a:solidFill>
                <a:latin typeface="Cinzel"/>
              </a:rPr>
              <a:t>SECTION III • FINANCIAL ANALYSIS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07059"/>
            <a:ext cx="6860857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sz="3600" b="1" i="0" u="none" dirty="0">
                <a:solidFill>
                  <a:srgbClr val="0B2545"/>
                </a:solidFill>
                <a:latin typeface="Merriweather"/>
              </a:rPr>
              <a:t>Capital Plan Costs &amp; Funding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646140"/>
            <a:ext cx="7620000" cy="5893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 dirty="0">
                <a:solidFill>
                  <a:srgbClr val="475569"/>
                </a:solidFill>
                <a:latin typeface="Plus Jakarta Sans"/>
              </a:rPr>
              <a:t>Comprehensive cost breakdown</a:t>
            </a:r>
            <a:r>
              <a:rPr lang="en-US" sz="1500" dirty="0">
                <a:solidFill>
                  <a:srgbClr val="475569"/>
                </a:solidFill>
                <a:latin typeface="Plus Jakarta Sans"/>
              </a:rPr>
              <a:t> and proposed fund allocation for all </a:t>
            </a:r>
            <a:r>
              <a:rPr sz="1500" b="0" i="0" u="none" dirty="0">
                <a:solidFill>
                  <a:srgbClr val="475569"/>
                </a:solidFill>
                <a:latin typeface="Plus Jakarta Sans"/>
              </a:rPr>
              <a:t>New Britain Township</a:t>
            </a:r>
            <a:r>
              <a:rPr lang="en-US" sz="1500" b="0" i="0" u="none" dirty="0">
                <a:solidFill>
                  <a:srgbClr val="475569"/>
                </a:solidFill>
                <a:latin typeface="Plus Jakarta Sans"/>
              </a:rPr>
              <a:t> capital projects</a:t>
            </a:r>
            <a:r>
              <a:rPr sz="1500" b="0" i="0" u="none" dirty="0">
                <a:solidFill>
                  <a:srgbClr val="475569"/>
                </a:solidFill>
                <a:latin typeface="Plus Jakarta Sans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8175" y="6515100"/>
            <a:ext cx="2052637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 dirty="0">
                <a:solidFill>
                  <a:srgbClr val="0B2545"/>
                </a:solidFill>
                <a:latin typeface="Cinzel"/>
              </a:rPr>
              <a:t>TOWNSHIP OF NEW BRITAIN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67900" y="6519862"/>
            <a:ext cx="180022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US" sz="900" b="0" i="0" u="none" dirty="0">
                <a:solidFill>
                  <a:srgbClr val="64748B"/>
                </a:solidFill>
                <a:latin typeface="Plus Jakarta Sans Medium"/>
              </a:rPr>
              <a:t>PLAN COSTS </a:t>
            </a:r>
            <a:r>
              <a:rPr sz="900" b="0" i="0" u="none" dirty="0">
                <a:solidFill>
                  <a:srgbClr val="64748B"/>
                </a:solidFill>
                <a:latin typeface="Plus Jakarta Sans Medium"/>
              </a:rPr>
              <a:t>&amp; FUNDING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71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6410325"/>
            <a:ext cx="11144250" cy="2571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1181100"/>
            <a:ext cx="3587650" cy="9429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2025" y="1181100"/>
            <a:ext cx="3587799" cy="9429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80325" y="1181100"/>
            <a:ext cx="3587650" cy="9429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23875" y="428625"/>
            <a:ext cx="11668125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0B2545"/>
                </a:solidFill>
                <a:latin typeface="Merriweather"/>
              </a:rPr>
              <a:t>202</a:t>
            </a:r>
            <a:r>
              <a:rPr lang="en-US" sz="2400" b="1" i="0" u="none" dirty="0">
                <a:solidFill>
                  <a:srgbClr val="0B2545"/>
                </a:solidFill>
                <a:latin typeface="Merriweather"/>
              </a:rPr>
              <a:t>7</a:t>
            </a:r>
            <a:r>
              <a:rPr sz="2400" b="1" i="0" u="none" dirty="0">
                <a:solidFill>
                  <a:srgbClr val="0B2545"/>
                </a:solidFill>
                <a:latin typeface="Merriweather"/>
              </a:rPr>
              <a:t> </a:t>
            </a:r>
            <a:r>
              <a:rPr lang="en-US" sz="2400" b="1" i="0" u="none" dirty="0">
                <a:solidFill>
                  <a:srgbClr val="0B2545"/>
                </a:solidFill>
                <a:latin typeface="Merriweather"/>
              </a:rPr>
              <a:t>Capital </a:t>
            </a:r>
            <a:r>
              <a:rPr sz="2400" b="1" i="0" u="none" dirty="0">
                <a:solidFill>
                  <a:srgbClr val="0B2545"/>
                </a:solidFill>
                <a:latin typeface="Merriweather"/>
              </a:rPr>
              <a:t>Expenditure</a:t>
            </a:r>
            <a:r>
              <a:rPr lang="en-US" sz="2400" b="1" i="0" u="none" dirty="0">
                <a:solidFill>
                  <a:srgbClr val="0B2545"/>
                </a:solidFill>
                <a:latin typeface="Merriweather"/>
              </a:rPr>
              <a:t>s</a:t>
            </a:r>
            <a:r>
              <a:rPr sz="2400" b="1" i="0" u="none" dirty="0">
                <a:solidFill>
                  <a:srgbClr val="0B2545"/>
                </a:solidFill>
                <a:latin typeface="Merriweather"/>
              </a:rPr>
              <a:t> Summary</a:t>
            </a:r>
          </a:p>
        </p:txBody>
      </p:sp>
      <p:sp>
        <p:nvSpPr>
          <p:cNvPr id="8" name="Rectangle 7"/>
          <p:cNvSpPr/>
          <p:nvPr/>
        </p:nvSpPr>
        <p:spPr>
          <a:xfrm>
            <a:off x="523875" y="923925"/>
            <a:ext cx="11144250" cy="1905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" name="Rectangle 8"/>
          <p:cNvSpPr/>
          <p:nvPr/>
        </p:nvSpPr>
        <p:spPr>
          <a:xfrm>
            <a:off x="6524625" y="678656"/>
            <a:ext cx="857250" cy="28575"/>
          </a:xfrm>
          <a:prstGeom prst="rect">
            <a:avLst/>
          </a:prstGeom>
          <a:solidFill>
            <a:srgbClr val="C59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5923297"/>
              </p:ext>
            </p:extLst>
          </p:nvPr>
        </p:nvGraphicFramePr>
        <p:xfrm>
          <a:off x="523875" y="2362200"/>
          <a:ext cx="11144248" cy="3418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42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2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2507">
                  <a:extLst>
                    <a:ext uri="{9D8B030D-6E8A-4147-A177-3AD203B41FA5}">
                      <a16:colId xmlns:a16="http://schemas.microsoft.com/office/drawing/2014/main" val="3333969422"/>
                    </a:ext>
                  </a:extLst>
                </a:gridCol>
                <a:gridCol w="20425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25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9809">
                <a:tc>
                  <a:txBody>
                    <a:bodyPr/>
                    <a:lstStyle/>
                    <a:p>
                      <a:pPr algn="l"/>
                      <a:r>
                        <a:rPr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Department / Functional Area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Total Project Cost $</a:t>
                      </a:r>
                      <a:endParaRPr sz="1050" b="0" i="0" u="none" dirty="0">
                        <a:solidFill>
                          <a:srgbClr val="FFFFFF"/>
                        </a:solidFill>
                        <a:latin typeface="Plus Jakarta Sans SemiBold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Total Project Cost %</a:t>
                      </a:r>
                      <a:endParaRPr sz="1050" b="0" i="0" u="none" dirty="0">
                        <a:solidFill>
                          <a:srgbClr val="FFFFFF"/>
                        </a:solidFill>
                        <a:latin typeface="Plus Jakarta Sans SemiBold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Due from Other Funds</a:t>
                      </a:r>
                      <a:endParaRPr sz="1050" b="0" i="0" u="none" dirty="0">
                        <a:solidFill>
                          <a:srgbClr val="FFFFFF"/>
                        </a:solidFill>
                        <a:latin typeface="Plus Jakarta Sans SemiBold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i="0" u="none" dirty="0">
                          <a:solidFill>
                            <a:srgbClr val="FFFFFF"/>
                          </a:solidFill>
                          <a:latin typeface="Plus Jakarta Sans SemiBold"/>
                        </a:rPr>
                        <a:t>Capital Projects Fund</a:t>
                      </a:r>
                      <a:endParaRPr sz="1050" b="0" i="0" u="none" dirty="0">
                        <a:solidFill>
                          <a:srgbClr val="FFFFFF"/>
                        </a:solidFill>
                        <a:latin typeface="Plus Jakarta Sans SemiBold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25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809">
                <a:tc>
                  <a:txBody>
                    <a:bodyPr/>
                    <a:lstStyle/>
                    <a:p>
                      <a:pPr algn="l"/>
                      <a:r>
                        <a:rPr lang="en-US"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Administrative</a:t>
                      </a:r>
                      <a:endParaRPr sz="1125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</a:t>
                      </a:r>
                      <a:r>
                        <a:rPr lang="en-US"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101,000</a:t>
                      </a:r>
                      <a:endParaRPr sz="1125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3.3%</a:t>
                      </a:r>
                      <a:endParaRPr sz="1125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-</a:t>
                      </a:r>
                      <a:endParaRPr sz="1125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</a:t>
                      </a:r>
                      <a:r>
                        <a:rPr lang="en-US"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101,000 </a:t>
                      </a:r>
                      <a:endParaRPr sz="1125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809">
                <a:tc>
                  <a:txBody>
                    <a:bodyPr/>
                    <a:lstStyle/>
                    <a:p>
                      <a:pPr algn="l"/>
                      <a:r>
                        <a:rPr lang="en-US"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Buildings &amp; Grounds</a:t>
                      </a:r>
                      <a:endParaRPr sz="1125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</a:t>
                      </a:r>
                      <a:r>
                        <a:rPr lang="en-US"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250,000</a:t>
                      </a:r>
                      <a:endParaRPr sz="1125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8.3%</a:t>
                      </a:r>
                      <a:endParaRPr sz="1125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-</a:t>
                      </a:r>
                      <a:endParaRPr sz="1125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</a:t>
                      </a:r>
                      <a:r>
                        <a:rPr lang="en-US"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250,000</a:t>
                      </a:r>
                      <a:endParaRPr sz="1125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809">
                <a:tc>
                  <a:txBody>
                    <a:bodyPr/>
                    <a:lstStyle/>
                    <a:p>
                      <a:pPr algn="l"/>
                      <a:r>
                        <a:rPr lang="en-US"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Police Services</a:t>
                      </a:r>
                      <a:endParaRPr sz="1125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</a:t>
                      </a:r>
                      <a:r>
                        <a:rPr lang="en-US"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1,037,000</a:t>
                      </a:r>
                      <a:endParaRPr sz="1125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34.3%</a:t>
                      </a:r>
                      <a:endParaRPr sz="1125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-</a:t>
                      </a:r>
                      <a:endParaRPr sz="1125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</a:t>
                      </a:r>
                      <a:r>
                        <a:rPr lang="en-US"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1,037,000</a:t>
                      </a:r>
                      <a:endParaRPr sz="1125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809">
                <a:tc>
                  <a:txBody>
                    <a:bodyPr/>
                    <a:lstStyle/>
                    <a:p>
                      <a:pPr algn="l"/>
                      <a:r>
                        <a:rPr lang="en-US"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Storm Sewers &amp; Drains</a:t>
                      </a:r>
                      <a:endParaRPr sz="1125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</a:t>
                      </a:r>
                      <a:r>
                        <a:rPr lang="en-US"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260,000</a:t>
                      </a:r>
                      <a:endParaRPr sz="1125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8.6%</a:t>
                      </a:r>
                      <a:endParaRPr sz="1125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-</a:t>
                      </a:r>
                      <a:endParaRPr sz="1125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</a:t>
                      </a:r>
                      <a:r>
                        <a:rPr lang="en-US"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260,000</a:t>
                      </a:r>
                      <a:endParaRPr sz="1125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9809">
                <a:tc>
                  <a:txBody>
                    <a:bodyPr/>
                    <a:lstStyle/>
                    <a:p>
                      <a:pPr algn="l"/>
                      <a:r>
                        <a:rPr lang="en-US"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Public Works</a:t>
                      </a:r>
                      <a:endParaRPr sz="1125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</a:t>
                      </a:r>
                      <a:r>
                        <a:rPr lang="en-US"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257,000</a:t>
                      </a:r>
                      <a:endParaRPr sz="1125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8.5%</a:t>
                      </a:r>
                      <a:endParaRPr sz="1125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</a:t>
                      </a:r>
                      <a:r>
                        <a:rPr lang="en-US"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160,000</a:t>
                      </a:r>
                      <a:endParaRPr sz="1125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</a:t>
                      </a:r>
                      <a:r>
                        <a:rPr lang="en-US"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97,000</a:t>
                      </a:r>
                      <a:endParaRPr sz="1125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9809">
                <a:tc>
                  <a:txBody>
                    <a:bodyPr/>
                    <a:lstStyle/>
                    <a:p>
                      <a:pPr algn="l"/>
                      <a:r>
                        <a:rPr lang="en-US"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Highway Construction</a:t>
                      </a:r>
                      <a:endParaRPr sz="1125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$850,000</a:t>
                      </a:r>
                      <a:endParaRPr sz="1125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28.2%</a:t>
                      </a:r>
                      <a:endParaRPr sz="1125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$550,000</a:t>
                      </a:r>
                      <a:endParaRPr sz="1125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$300,000</a:t>
                      </a:r>
                      <a:endParaRPr sz="1125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2674771"/>
                  </a:ext>
                </a:extLst>
              </a:tr>
              <a:tr h="379809">
                <a:tc>
                  <a:txBody>
                    <a:bodyPr/>
                    <a:lstStyle/>
                    <a:p>
                      <a:pPr algn="l"/>
                      <a:r>
                        <a:rPr lang="en-US"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Parks</a:t>
                      </a:r>
                      <a:endParaRPr sz="1125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</a:t>
                      </a:r>
                      <a:r>
                        <a:rPr lang="en-US"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265,000</a:t>
                      </a:r>
                      <a:endParaRPr sz="1125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8.8%</a:t>
                      </a:r>
                      <a:endParaRPr sz="1125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$265,000</a:t>
                      </a:r>
                      <a:endParaRPr sz="1125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25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-</a:t>
                      </a:r>
                      <a:endParaRPr sz="1125" b="0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9812">
                <a:tc>
                  <a:txBody>
                    <a:bodyPr/>
                    <a:lstStyle/>
                    <a:p>
                      <a:pPr algn="l"/>
                      <a:r>
                        <a:rPr sz="1125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Total Capital Expenditures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</a:t>
                      </a:r>
                      <a:r>
                        <a:rPr lang="en-US" sz="1125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3,020,000</a:t>
                      </a:r>
                      <a:endParaRPr sz="1125" b="1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25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100.0%</a:t>
                      </a:r>
                      <a:endParaRPr sz="1125" b="1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</a:t>
                      </a:r>
                      <a:r>
                        <a:rPr lang="en-US" sz="1125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975,000</a:t>
                      </a:r>
                      <a:endParaRPr sz="1125" b="1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$</a:t>
                      </a:r>
                      <a:r>
                        <a:rPr lang="en-US" sz="1125" b="1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2,045,000</a:t>
                      </a:r>
                      <a:endParaRPr sz="1125" b="1" i="0" u="none" dirty="0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23875" y="6515100"/>
            <a:ext cx="2052637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 dirty="0">
                <a:solidFill>
                  <a:srgbClr val="0B2545"/>
                </a:solidFill>
                <a:latin typeface="Cinzel"/>
              </a:rPr>
              <a:t>TOWNSHIP OF NEW BRITAIN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325100" y="6519862"/>
            <a:ext cx="134302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 i="0" u="none" dirty="0">
                <a:solidFill>
                  <a:srgbClr val="64748B"/>
                </a:solidFill>
                <a:latin typeface="Plus Jakarta Sans Medium"/>
              </a:rPr>
              <a:t>EXPENDITURE SUMMARY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850" y="1362075"/>
            <a:ext cx="32257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400" b="1" i="0" u="none" dirty="0">
                <a:solidFill>
                  <a:srgbClr val="0B2545"/>
                </a:solidFill>
                <a:latin typeface="Merriweather"/>
              </a:rPr>
              <a:t>$</a:t>
            </a:r>
            <a:r>
              <a:rPr lang="en-US" sz="2400" b="1" i="0" u="none" dirty="0">
                <a:solidFill>
                  <a:srgbClr val="0B2545"/>
                </a:solidFill>
                <a:latin typeface="Merriweather"/>
              </a:rPr>
              <a:t>3.02</a:t>
            </a:r>
            <a:r>
              <a:rPr sz="2400" b="1" i="0" u="none" dirty="0">
                <a:solidFill>
                  <a:srgbClr val="0B2545"/>
                </a:solidFill>
                <a:latin typeface="Merriweather"/>
              </a:rPr>
              <a:t>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4850" y="1790700"/>
            <a:ext cx="32257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75" b="0" i="0" u="none" dirty="0">
                <a:solidFill>
                  <a:srgbClr val="64748B"/>
                </a:solidFill>
                <a:latin typeface="Plus Jakarta Sans SemiBold"/>
              </a:rPr>
              <a:t>TOTAL PROPOSED PROJECTS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83000" y="1362075"/>
            <a:ext cx="3225849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400" b="1" i="0" u="none" dirty="0">
                <a:solidFill>
                  <a:srgbClr val="0369A1"/>
                </a:solidFill>
                <a:latin typeface="Merriweather"/>
              </a:rPr>
              <a:t>$</a:t>
            </a:r>
            <a:r>
              <a:rPr lang="en-US" sz="2400" b="1" i="0" u="none" dirty="0">
                <a:solidFill>
                  <a:srgbClr val="0369A1"/>
                </a:solidFill>
                <a:latin typeface="Merriweather"/>
              </a:rPr>
              <a:t>0.98</a:t>
            </a:r>
            <a:r>
              <a:rPr sz="2400" b="1" i="0" u="none" dirty="0">
                <a:solidFill>
                  <a:srgbClr val="0369A1"/>
                </a:solidFill>
                <a:latin typeface="Merriweather"/>
              </a:rPr>
              <a:t>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83000" y="1790700"/>
            <a:ext cx="3225849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975" b="0" i="0" u="none" dirty="0">
                <a:solidFill>
                  <a:srgbClr val="64748B"/>
                </a:solidFill>
                <a:latin typeface="Plus Jakarta Sans SemiBold"/>
              </a:rPr>
              <a:t>DUE FROM OTHER FUNDS</a:t>
            </a:r>
            <a:endParaRPr sz="975" b="0" i="0" u="none" dirty="0">
              <a:solidFill>
                <a:srgbClr val="64748B"/>
              </a:solidFill>
              <a:latin typeface="Plus Jakarta Sans SemiBold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261300" y="1362075"/>
            <a:ext cx="32257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400" b="1" i="0" u="none" dirty="0">
                <a:solidFill>
                  <a:srgbClr val="B45309"/>
                </a:solidFill>
                <a:latin typeface="Merriweather"/>
              </a:rPr>
              <a:t>$</a:t>
            </a:r>
            <a:r>
              <a:rPr lang="en-US" sz="2400" b="1" i="0" u="none" dirty="0">
                <a:solidFill>
                  <a:srgbClr val="B45309"/>
                </a:solidFill>
                <a:latin typeface="Merriweather"/>
              </a:rPr>
              <a:t>2.05</a:t>
            </a:r>
            <a:r>
              <a:rPr sz="2400" b="1" i="0" u="none" dirty="0">
                <a:solidFill>
                  <a:srgbClr val="B45309"/>
                </a:solidFill>
                <a:latin typeface="Merriweather"/>
              </a:rPr>
              <a:t>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61300" y="1790700"/>
            <a:ext cx="322570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975" b="0" i="0" u="none" dirty="0">
                <a:solidFill>
                  <a:srgbClr val="64748B"/>
                </a:solidFill>
                <a:latin typeface="Plus Jakarta Sans SemiBold"/>
              </a:rPr>
              <a:t>DUE FROM CAPITAL FUND</a:t>
            </a:r>
            <a:endParaRPr sz="975" b="0" i="0" u="none" dirty="0">
              <a:solidFill>
                <a:srgbClr val="64748B"/>
              </a:solidFill>
              <a:latin typeface="Plus Jakarta Sans SemiBold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23875" y="3090862"/>
            <a:ext cx="358467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0" name="Rectangle 19"/>
          <p:cNvSpPr/>
          <p:nvPr/>
        </p:nvSpPr>
        <p:spPr>
          <a:xfrm>
            <a:off x="4108549" y="3090862"/>
            <a:ext cx="228733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1" name="Rectangle 20"/>
          <p:cNvSpPr/>
          <p:nvPr/>
        </p:nvSpPr>
        <p:spPr>
          <a:xfrm>
            <a:off x="6395888" y="3090862"/>
            <a:ext cx="251221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2" name="Rectangle 21"/>
          <p:cNvSpPr/>
          <p:nvPr/>
        </p:nvSpPr>
        <p:spPr>
          <a:xfrm>
            <a:off x="8908107" y="3090862"/>
            <a:ext cx="276001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3" name="Rectangle 22"/>
          <p:cNvSpPr/>
          <p:nvPr/>
        </p:nvSpPr>
        <p:spPr>
          <a:xfrm>
            <a:off x="523875" y="3471862"/>
            <a:ext cx="358467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4" name="Rectangle 23"/>
          <p:cNvSpPr/>
          <p:nvPr/>
        </p:nvSpPr>
        <p:spPr>
          <a:xfrm>
            <a:off x="4108549" y="3471862"/>
            <a:ext cx="228733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5" name="Rectangle 24"/>
          <p:cNvSpPr/>
          <p:nvPr/>
        </p:nvSpPr>
        <p:spPr>
          <a:xfrm>
            <a:off x="6395888" y="3471862"/>
            <a:ext cx="251221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6" name="Rectangle 25"/>
          <p:cNvSpPr/>
          <p:nvPr/>
        </p:nvSpPr>
        <p:spPr>
          <a:xfrm>
            <a:off x="8908107" y="3471862"/>
            <a:ext cx="276001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7" name="Rectangle 26"/>
          <p:cNvSpPr/>
          <p:nvPr/>
        </p:nvSpPr>
        <p:spPr>
          <a:xfrm>
            <a:off x="523875" y="3852862"/>
            <a:ext cx="358467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8" name="Rectangle 27"/>
          <p:cNvSpPr/>
          <p:nvPr/>
        </p:nvSpPr>
        <p:spPr>
          <a:xfrm>
            <a:off x="4108549" y="3852862"/>
            <a:ext cx="228733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9" name="Rectangle 28"/>
          <p:cNvSpPr/>
          <p:nvPr/>
        </p:nvSpPr>
        <p:spPr>
          <a:xfrm>
            <a:off x="6395888" y="3852862"/>
            <a:ext cx="251221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0" name="Rectangle 29"/>
          <p:cNvSpPr/>
          <p:nvPr/>
        </p:nvSpPr>
        <p:spPr>
          <a:xfrm>
            <a:off x="8908107" y="3852862"/>
            <a:ext cx="276001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1" name="Rectangle 30"/>
          <p:cNvSpPr/>
          <p:nvPr/>
        </p:nvSpPr>
        <p:spPr>
          <a:xfrm>
            <a:off x="523875" y="4233862"/>
            <a:ext cx="358467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2" name="Rectangle 31"/>
          <p:cNvSpPr/>
          <p:nvPr/>
        </p:nvSpPr>
        <p:spPr>
          <a:xfrm>
            <a:off x="4108549" y="4233862"/>
            <a:ext cx="228733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3" name="Rectangle 32"/>
          <p:cNvSpPr/>
          <p:nvPr/>
        </p:nvSpPr>
        <p:spPr>
          <a:xfrm>
            <a:off x="6395888" y="4233862"/>
            <a:ext cx="251221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4" name="Rectangle 33"/>
          <p:cNvSpPr/>
          <p:nvPr/>
        </p:nvSpPr>
        <p:spPr>
          <a:xfrm>
            <a:off x="8908107" y="4233862"/>
            <a:ext cx="276001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5" name="Rectangle 34"/>
          <p:cNvSpPr/>
          <p:nvPr/>
        </p:nvSpPr>
        <p:spPr>
          <a:xfrm>
            <a:off x="523875" y="4614862"/>
            <a:ext cx="358467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6" name="Rectangle 35"/>
          <p:cNvSpPr/>
          <p:nvPr/>
        </p:nvSpPr>
        <p:spPr>
          <a:xfrm>
            <a:off x="4108549" y="4614862"/>
            <a:ext cx="228733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7" name="Rectangle 36"/>
          <p:cNvSpPr/>
          <p:nvPr/>
        </p:nvSpPr>
        <p:spPr>
          <a:xfrm>
            <a:off x="6395888" y="4614862"/>
            <a:ext cx="251221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8" name="Rectangle 37"/>
          <p:cNvSpPr/>
          <p:nvPr/>
        </p:nvSpPr>
        <p:spPr>
          <a:xfrm>
            <a:off x="8908107" y="4614862"/>
            <a:ext cx="276001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9" name="Rectangle 38"/>
          <p:cNvSpPr/>
          <p:nvPr/>
        </p:nvSpPr>
        <p:spPr>
          <a:xfrm>
            <a:off x="523875" y="5000625"/>
            <a:ext cx="358467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0" name="Rectangle 39"/>
          <p:cNvSpPr/>
          <p:nvPr/>
        </p:nvSpPr>
        <p:spPr>
          <a:xfrm>
            <a:off x="4108549" y="5000625"/>
            <a:ext cx="228733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1" name="Rectangle 40"/>
          <p:cNvSpPr/>
          <p:nvPr/>
        </p:nvSpPr>
        <p:spPr>
          <a:xfrm>
            <a:off x="6395888" y="5000625"/>
            <a:ext cx="251221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2" name="Rectangle 41"/>
          <p:cNvSpPr/>
          <p:nvPr/>
        </p:nvSpPr>
        <p:spPr>
          <a:xfrm>
            <a:off x="8908107" y="5000625"/>
            <a:ext cx="276001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3" name="Rectangle 42"/>
          <p:cNvSpPr/>
          <p:nvPr/>
        </p:nvSpPr>
        <p:spPr>
          <a:xfrm>
            <a:off x="523875" y="5386387"/>
            <a:ext cx="358467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4" name="Rectangle 43"/>
          <p:cNvSpPr/>
          <p:nvPr/>
        </p:nvSpPr>
        <p:spPr>
          <a:xfrm>
            <a:off x="4108549" y="5386387"/>
            <a:ext cx="228733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5" name="Rectangle 44"/>
          <p:cNvSpPr/>
          <p:nvPr/>
        </p:nvSpPr>
        <p:spPr>
          <a:xfrm>
            <a:off x="6395888" y="5386387"/>
            <a:ext cx="251221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6" name="Rectangle 45"/>
          <p:cNvSpPr/>
          <p:nvPr/>
        </p:nvSpPr>
        <p:spPr>
          <a:xfrm>
            <a:off x="8908107" y="5386387"/>
            <a:ext cx="276001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0C7CA-C366-266A-6885-152D60AC7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18F863A0-7478-B526-CBB9-5FE768CA98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>
            <a:extLst>
              <a:ext uri="{FF2B5EF4-FFF2-40B4-BE49-F238E27FC236}">
                <a16:creationId xmlns:a16="http://schemas.microsoft.com/office/drawing/2014/main" id="{38AB91BE-FB5B-ABA6-2C5B-6D0F6F6527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" y="0"/>
            <a:ext cx="12077700" cy="57150"/>
          </a:xfrm>
          <a:prstGeom prst="rect">
            <a:avLst/>
          </a:prstGeom>
        </p:spPr>
      </p:pic>
      <p:pic>
        <p:nvPicPr>
          <p:cNvPr id="4" name="Picture 3" descr="image.png">
            <a:extLst>
              <a:ext uri="{FF2B5EF4-FFF2-40B4-BE49-F238E27FC236}">
                <a16:creationId xmlns:a16="http://schemas.microsoft.com/office/drawing/2014/main" id="{B0770824-3401-49D5-0AB8-A09B380511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75" y="6410325"/>
            <a:ext cx="11029950" cy="2571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14E5A0B-94BD-A5C8-A58E-364E0EF8202C}"/>
              </a:ext>
            </a:extLst>
          </p:cNvPr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DA1179-BA6B-0337-09A5-A49C1DE97F69}"/>
              </a:ext>
            </a:extLst>
          </p:cNvPr>
          <p:cNvSpPr txBox="1"/>
          <p:nvPr/>
        </p:nvSpPr>
        <p:spPr>
          <a:xfrm>
            <a:off x="876300" y="2526059"/>
            <a:ext cx="4086225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>
                <a:solidFill>
                  <a:srgbClr val="C59B27"/>
                </a:solidFill>
                <a:latin typeface="Cinzel"/>
              </a:rPr>
              <a:t>SECTION I</a:t>
            </a:r>
            <a:r>
              <a:rPr lang="en-US" sz="1350" b="1" i="0" u="none" dirty="0">
                <a:solidFill>
                  <a:srgbClr val="C59B27"/>
                </a:solidFill>
                <a:latin typeface="Cinzel"/>
              </a:rPr>
              <a:t>V</a:t>
            </a:r>
            <a:r>
              <a:rPr sz="1350" b="1" i="0" u="none" dirty="0">
                <a:solidFill>
                  <a:srgbClr val="C59B27"/>
                </a:solidFill>
                <a:latin typeface="Cinzel"/>
              </a:rPr>
              <a:t> • </a:t>
            </a:r>
            <a:r>
              <a:rPr lang="en-US" sz="1350" b="1" i="0" u="none" dirty="0">
                <a:solidFill>
                  <a:srgbClr val="C59B27"/>
                </a:solidFill>
                <a:latin typeface="Cinzel"/>
              </a:rPr>
              <a:t>FEEDBACK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5A4A4F-4BB9-EEE2-FE55-D4BD86D0593B}"/>
              </a:ext>
            </a:extLst>
          </p:cNvPr>
          <p:cNvSpPr txBox="1"/>
          <p:nvPr/>
        </p:nvSpPr>
        <p:spPr>
          <a:xfrm>
            <a:off x="876300" y="2907059"/>
            <a:ext cx="6860857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1" i="0" u="none" dirty="0">
                <a:solidFill>
                  <a:srgbClr val="0B2545"/>
                </a:solidFill>
                <a:latin typeface="Merriweather"/>
              </a:rPr>
              <a:t>Project Prioritization</a:t>
            </a:r>
            <a:endParaRPr sz="3600" b="1" i="0" u="none" dirty="0">
              <a:solidFill>
                <a:srgbClr val="0B2545"/>
              </a:solidFill>
              <a:latin typeface="Merriweather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F455D0-7EA4-F3DD-DD52-CD4BAB92CC47}"/>
              </a:ext>
            </a:extLst>
          </p:cNvPr>
          <p:cNvSpPr txBox="1"/>
          <p:nvPr/>
        </p:nvSpPr>
        <p:spPr>
          <a:xfrm>
            <a:off x="876300" y="3646140"/>
            <a:ext cx="7620000" cy="2816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1500" b="0" i="0" u="none" dirty="0">
                <a:solidFill>
                  <a:srgbClr val="475569"/>
                </a:solidFill>
                <a:latin typeface="Plus Jakarta Sans"/>
              </a:rPr>
              <a:t>Department heads will be asked to provide feedback on how they would prioritize their projects.</a:t>
            </a:r>
            <a:endParaRPr sz="1500" b="0" i="0" u="none" dirty="0">
              <a:solidFill>
                <a:srgbClr val="475569"/>
              </a:solidFill>
              <a:latin typeface="Plus Jakarta San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1BCAF5-6C8A-D738-CE6C-E142D9E56C26}"/>
              </a:ext>
            </a:extLst>
          </p:cNvPr>
          <p:cNvSpPr txBox="1"/>
          <p:nvPr/>
        </p:nvSpPr>
        <p:spPr>
          <a:xfrm>
            <a:off x="638175" y="6515100"/>
            <a:ext cx="2052637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 dirty="0">
                <a:solidFill>
                  <a:srgbClr val="0B2545"/>
                </a:solidFill>
                <a:latin typeface="Cinzel"/>
              </a:rPr>
              <a:t>TOWNSHIP OF NEW BRITAIN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C2EDB4-1458-6826-16A3-77FD07F30231}"/>
              </a:ext>
            </a:extLst>
          </p:cNvPr>
          <p:cNvSpPr txBox="1"/>
          <p:nvPr/>
        </p:nvSpPr>
        <p:spPr>
          <a:xfrm>
            <a:off x="9867900" y="6519862"/>
            <a:ext cx="180022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US" sz="900" b="0" i="0" u="none" dirty="0">
                <a:solidFill>
                  <a:srgbClr val="64748B"/>
                </a:solidFill>
                <a:latin typeface="Plus Jakarta Sans Medium"/>
              </a:rPr>
              <a:t>PROJECT PRIORITIZATION</a:t>
            </a:r>
            <a:endParaRPr sz="900" b="0" i="0" u="none" dirty="0">
              <a:solidFill>
                <a:srgbClr val="64748B"/>
              </a:solidFill>
              <a:latin typeface="Plus Jakarta Sans Medium"/>
            </a:endParaRPr>
          </a:p>
        </p:txBody>
      </p:sp>
    </p:spTree>
    <p:extLst>
      <p:ext uri="{BB962C8B-B14F-4D97-AF65-F5344CB8AC3E}">
        <p14:creationId xmlns:p14="http://schemas.microsoft.com/office/powerpoint/2010/main" val="36891054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F0FAE1-922A-470E-7133-909853AB3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278B75A0-4211-4DC3-166D-AD14E322B5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7150"/>
          </a:xfrm>
          <a:prstGeom prst="rect">
            <a:avLst/>
          </a:prstGeom>
        </p:spPr>
      </p:pic>
      <p:pic>
        <p:nvPicPr>
          <p:cNvPr id="3" name="Picture 2" descr="image.png">
            <a:extLst>
              <a:ext uri="{FF2B5EF4-FFF2-40B4-BE49-F238E27FC236}">
                <a16:creationId xmlns:a16="http://schemas.microsoft.com/office/drawing/2014/main" id="{98CE9507-471B-B958-E5D9-864C55B7B3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6410325"/>
            <a:ext cx="11144250" cy="257175"/>
          </a:xfrm>
          <a:prstGeom prst="rect">
            <a:avLst/>
          </a:prstGeom>
        </p:spPr>
      </p:pic>
      <p:pic>
        <p:nvPicPr>
          <p:cNvPr id="4" name="Picture 3" descr="image.png">
            <a:extLst>
              <a:ext uri="{FF2B5EF4-FFF2-40B4-BE49-F238E27FC236}">
                <a16:creationId xmlns:a16="http://schemas.microsoft.com/office/drawing/2014/main" id="{CF051073-EB35-B629-B5EC-07FF8AC26C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1181100"/>
            <a:ext cx="5221336" cy="5248275"/>
          </a:xfrm>
          <a:prstGeom prst="rect">
            <a:avLst/>
          </a:prstGeom>
        </p:spPr>
      </p:pic>
      <p:pic>
        <p:nvPicPr>
          <p:cNvPr id="5" name="Picture 4" descr="image.png">
            <a:extLst>
              <a:ext uri="{FF2B5EF4-FFF2-40B4-BE49-F238E27FC236}">
                <a16:creationId xmlns:a16="http://schemas.microsoft.com/office/drawing/2014/main" id="{FE6F4B99-CF4E-AF86-094A-C30A92F0B4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5212" y="1181100"/>
            <a:ext cx="5922912" cy="52482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52E0B2-3254-2296-39FB-569D7AAD33EC}"/>
              </a:ext>
            </a:extLst>
          </p:cNvPr>
          <p:cNvSpPr txBox="1"/>
          <p:nvPr/>
        </p:nvSpPr>
        <p:spPr>
          <a:xfrm>
            <a:off x="523875" y="428625"/>
            <a:ext cx="11668125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2400" b="1" i="0" u="none" dirty="0">
                <a:solidFill>
                  <a:srgbClr val="0B2545"/>
                </a:solidFill>
                <a:latin typeface="Merriweather"/>
              </a:rPr>
              <a:t>2027 Budget Updates</a:t>
            </a:r>
            <a:endParaRPr sz="2400" b="1" i="0" u="none" dirty="0">
              <a:solidFill>
                <a:srgbClr val="0B2545"/>
              </a:solidFill>
              <a:latin typeface="Merriweather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B83A71-3884-21A3-1BE0-0F31FAC7EC30}"/>
              </a:ext>
            </a:extLst>
          </p:cNvPr>
          <p:cNvSpPr/>
          <p:nvPr/>
        </p:nvSpPr>
        <p:spPr>
          <a:xfrm>
            <a:off x="523875" y="923925"/>
            <a:ext cx="11144250" cy="1905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99734C-2ADD-223E-7D4F-5D7B60D805CB}"/>
              </a:ext>
            </a:extLst>
          </p:cNvPr>
          <p:cNvSpPr/>
          <p:nvPr/>
        </p:nvSpPr>
        <p:spPr>
          <a:xfrm>
            <a:off x="5667375" y="671512"/>
            <a:ext cx="857250" cy="28575"/>
          </a:xfrm>
          <a:prstGeom prst="rect">
            <a:avLst/>
          </a:prstGeom>
          <a:solidFill>
            <a:srgbClr val="C59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81725B-6E64-BE9F-78A5-4E9F62478935}"/>
              </a:ext>
            </a:extLst>
          </p:cNvPr>
          <p:cNvSpPr txBox="1"/>
          <p:nvPr/>
        </p:nvSpPr>
        <p:spPr>
          <a:xfrm>
            <a:off x="523875" y="6515100"/>
            <a:ext cx="2052637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 dirty="0">
                <a:solidFill>
                  <a:srgbClr val="0B2545"/>
                </a:solidFill>
                <a:latin typeface="Cinzel"/>
              </a:rPr>
              <a:t>TOWNSHIP OF NEW BRITAIN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B72BF1-9225-854C-1B24-A59802E2ABBD}"/>
              </a:ext>
            </a:extLst>
          </p:cNvPr>
          <p:cNvSpPr txBox="1"/>
          <p:nvPr/>
        </p:nvSpPr>
        <p:spPr>
          <a:xfrm>
            <a:off x="9677400" y="6519862"/>
            <a:ext cx="199072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US" sz="900" dirty="0">
                <a:solidFill>
                  <a:srgbClr val="64748B"/>
                </a:solidFill>
                <a:latin typeface="Plus Jakarta Sans Medium"/>
              </a:rPr>
              <a:t>BUDGET CHANGES</a:t>
            </a:r>
            <a:endParaRPr sz="900" b="0" i="0" u="none" dirty="0">
              <a:solidFill>
                <a:srgbClr val="64748B"/>
              </a:solidFill>
              <a:latin typeface="Plus Jakarta Sans Medium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CAE042-EB63-30B3-4255-848A141A1451}"/>
              </a:ext>
            </a:extLst>
          </p:cNvPr>
          <p:cNvSpPr txBox="1"/>
          <p:nvPr/>
        </p:nvSpPr>
        <p:spPr>
          <a:xfrm>
            <a:off x="1011474" y="1419225"/>
            <a:ext cx="4462276" cy="238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n-US" sz="1500" b="1" dirty="0">
                <a:solidFill>
                  <a:srgbClr val="0B2545"/>
                </a:solidFill>
                <a:latin typeface="Merriweather"/>
              </a:rPr>
              <a:t>Summary of Budget Changes</a:t>
            </a:r>
            <a:endParaRPr sz="1500" b="1" i="0" u="none" dirty="0">
              <a:solidFill>
                <a:srgbClr val="0B2545"/>
              </a:solidFill>
              <a:latin typeface="Merriweather"/>
            </a:endParaRPr>
          </a:p>
        </p:txBody>
      </p:sp>
      <p:pic>
        <p:nvPicPr>
          <p:cNvPr id="12" name="Picture 11" descr="Spreadsheet and calculator">
            <a:extLst>
              <a:ext uri="{FF2B5EF4-FFF2-40B4-BE49-F238E27FC236}">
                <a16:creationId xmlns:a16="http://schemas.microsoft.com/office/drawing/2014/main" id="{3FFFBC35-7098-220C-F901-FCD501D615F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850250" y="1826556"/>
            <a:ext cx="5817874" cy="3878582"/>
          </a:xfrm>
          <a:prstGeom prst="rect">
            <a:avLst/>
          </a:prstGeom>
        </p:spPr>
      </p:pic>
      <p:pic>
        <p:nvPicPr>
          <p:cNvPr id="13" name="Picture 12" descr="Calculator with solid fill">
            <a:extLst>
              <a:ext uri="{FF2B5EF4-FFF2-40B4-BE49-F238E27FC236}">
                <a16:creationId xmlns:a16="http://schemas.microsoft.com/office/drawing/2014/main" id="{C3C3AB5E-7D4D-5886-64D3-46BF9974776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88815" y="1387078"/>
            <a:ext cx="270271" cy="270271"/>
          </a:xfrm>
          <a:prstGeom prst="rect">
            <a:avLst/>
          </a:prstGeom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161EE814-B952-06BB-AD95-5AC7B643438C}"/>
              </a:ext>
            </a:extLst>
          </p:cNvPr>
          <p:cNvGrpSpPr/>
          <p:nvPr/>
        </p:nvGrpSpPr>
        <p:grpSpPr>
          <a:xfrm>
            <a:off x="688815" y="1747380"/>
            <a:ext cx="4978560" cy="204158"/>
            <a:chOff x="688815" y="1747380"/>
            <a:chExt cx="4978560" cy="20415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99C0783-0338-8C7F-72B1-FFDEDE5D288F}"/>
                </a:ext>
              </a:extLst>
            </p:cNvPr>
            <p:cNvSpPr txBox="1"/>
            <p:nvPr/>
          </p:nvSpPr>
          <p:spPr>
            <a:xfrm>
              <a:off x="790651" y="1747380"/>
              <a:ext cx="4876724" cy="20415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>
                <a:lnSpc>
                  <a:spcPts val="1739"/>
                </a:lnSpc>
              </a:pPr>
              <a:r>
                <a:rPr lang="en-US" sz="1200" b="1" i="0" u="none" dirty="0">
                  <a:solidFill>
                    <a:srgbClr val="334155"/>
                  </a:solidFill>
                  <a:latin typeface="Plus Jakarta Sans"/>
                </a:rPr>
                <a:t>New Fund:</a:t>
              </a:r>
              <a:r>
                <a:rPr lang="en-US" sz="1200" dirty="0">
                  <a:solidFill>
                    <a:srgbClr val="334155"/>
                  </a:solidFill>
                  <a:latin typeface="Plus Jakarta Sans"/>
                </a:rPr>
                <a:t> Fire [Fund 03] and EMS [Fund 05] split into separate funds</a:t>
              </a:r>
              <a:endParaRPr sz="1200" b="0" i="0" u="none" dirty="0">
                <a:solidFill>
                  <a:srgbClr val="334155"/>
                </a:solidFill>
                <a:latin typeface="Plus Jakarta Sans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1E77A81-2823-C268-A2B5-B7A626BAF738}"/>
                </a:ext>
              </a:extLst>
            </p:cNvPr>
            <p:cNvSpPr txBox="1"/>
            <p:nvPr/>
          </p:nvSpPr>
          <p:spPr>
            <a:xfrm>
              <a:off x="688815" y="1775270"/>
              <a:ext cx="66675" cy="152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196"/>
                </a:lnSpc>
              </a:pPr>
              <a:r>
                <a:rPr sz="825" b="0" i="0" u="none" dirty="0">
                  <a:solidFill>
                    <a:srgbClr val="C59B27"/>
                  </a:solidFill>
                  <a:latin typeface="Plus Jakarta Sans"/>
                </a:rPr>
                <a:t>■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FCBAC35C-C933-FC2D-CB3B-3B29522A49F7}"/>
              </a:ext>
            </a:extLst>
          </p:cNvPr>
          <p:cNvGrpSpPr/>
          <p:nvPr/>
        </p:nvGrpSpPr>
        <p:grpSpPr>
          <a:xfrm>
            <a:off x="688815" y="2097767"/>
            <a:ext cx="4978560" cy="422167"/>
            <a:chOff x="688815" y="2258158"/>
            <a:chExt cx="4978560" cy="42216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9E9205D-6E08-4B9F-7661-AB7A49EA8A8F}"/>
                </a:ext>
              </a:extLst>
            </p:cNvPr>
            <p:cNvSpPr txBox="1"/>
            <p:nvPr/>
          </p:nvSpPr>
          <p:spPr>
            <a:xfrm>
              <a:off x="790651" y="2258158"/>
              <a:ext cx="4876724" cy="422167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>
                <a:lnSpc>
                  <a:spcPts val="1739"/>
                </a:lnSpc>
              </a:pPr>
              <a:r>
                <a:rPr lang="en-US" sz="1200" b="1" i="0" u="none" dirty="0">
                  <a:solidFill>
                    <a:srgbClr val="334155"/>
                  </a:solidFill>
                  <a:latin typeface="Plus Jakarta Sans"/>
                </a:rPr>
                <a:t>Supporting Details:</a:t>
              </a:r>
              <a:r>
                <a:rPr lang="en-US" sz="1200" dirty="0">
                  <a:solidFill>
                    <a:srgbClr val="334155"/>
                  </a:solidFill>
                  <a:latin typeface="Plus Jakarta Sans"/>
                </a:rPr>
                <a:t> Detailed breakdowns added for real estate tax revenue, insurance, capital costs, employee benefits, debt service, and salaries</a:t>
              </a:r>
              <a:endParaRPr sz="1200" b="0" i="0" u="none" dirty="0">
                <a:solidFill>
                  <a:srgbClr val="334155"/>
                </a:solidFill>
                <a:latin typeface="Plus Jakarta Sans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389F3E4-6D07-400B-4900-2D9F382CE9FA}"/>
                </a:ext>
              </a:extLst>
            </p:cNvPr>
            <p:cNvSpPr txBox="1"/>
            <p:nvPr/>
          </p:nvSpPr>
          <p:spPr>
            <a:xfrm>
              <a:off x="688815" y="2286048"/>
              <a:ext cx="66675" cy="152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196"/>
                </a:lnSpc>
              </a:pPr>
              <a:r>
                <a:rPr sz="825" b="0" i="0" u="none" dirty="0">
                  <a:solidFill>
                    <a:srgbClr val="C59B27"/>
                  </a:solidFill>
                  <a:latin typeface="Plus Jakarta Sans"/>
                </a:rPr>
                <a:t>■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E9A2ED1E-71B1-EBE9-354D-72C8E963EA2E}"/>
              </a:ext>
            </a:extLst>
          </p:cNvPr>
          <p:cNvGrpSpPr/>
          <p:nvPr/>
        </p:nvGrpSpPr>
        <p:grpSpPr>
          <a:xfrm>
            <a:off x="714133" y="2666163"/>
            <a:ext cx="4978560" cy="204158"/>
            <a:chOff x="688815" y="2766050"/>
            <a:chExt cx="4978560" cy="204158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AD8DC2E-773E-BCC8-64FC-008A3845C576}"/>
                </a:ext>
              </a:extLst>
            </p:cNvPr>
            <p:cNvSpPr txBox="1"/>
            <p:nvPr/>
          </p:nvSpPr>
          <p:spPr>
            <a:xfrm>
              <a:off x="790651" y="2766050"/>
              <a:ext cx="4876724" cy="20415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>
                <a:lnSpc>
                  <a:spcPts val="1739"/>
                </a:lnSpc>
              </a:pPr>
              <a:r>
                <a:rPr lang="en-US" sz="1200" b="1" i="0" u="none" dirty="0">
                  <a:solidFill>
                    <a:srgbClr val="334155"/>
                  </a:solidFill>
                  <a:latin typeface="Plus Jakarta Sans"/>
                </a:rPr>
                <a:t>Historical Data:</a:t>
              </a:r>
              <a:r>
                <a:rPr lang="en-US" sz="1200" dirty="0">
                  <a:solidFill>
                    <a:srgbClr val="334155"/>
                  </a:solidFill>
                  <a:latin typeface="Plus Jakarta Sans"/>
                </a:rPr>
                <a:t> 2024 and 2025 actuals added for year-over-year comparison</a:t>
              </a:r>
              <a:endParaRPr sz="1200" b="0" i="0" u="none" dirty="0">
                <a:solidFill>
                  <a:srgbClr val="334155"/>
                </a:solidFill>
                <a:latin typeface="Plus Jakarta Sans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D3DBD73-21A1-D6DC-5D7B-610F7CEAF814}"/>
                </a:ext>
              </a:extLst>
            </p:cNvPr>
            <p:cNvSpPr txBox="1"/>
            <p:nvPr/>
          </p:nvSpPr>
          <p:spPr>
            <a:xfrm>
              <a:off x="688815" y="2793940"/>
              <a:ext cx="66675" cy="152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196"/>
                </a:lnSpc>
              </a:pPr>
              <a:r>
                <a:rPr sz="825" b="0" i="0" u="none" dirty="0">
                  <a:solidFill>
                    <a:srgbClr val="C59B27"/>
                  </a:solidFill>
                  <a:latin typeface="Plus Jakarta Sans"/>
                </a:rPr>
                <a:t>■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876A3F2E-46B8-5600-9149-6A2F167F4621}"/>
              </a:ext>
            </a:extLst>
          </p:cNvPr>
          <p:cNvGrpSpPr/>
          <p:nvPr/>
        </p:nvGrpSpPr>
        <p:grpSpPr>
          <a:xfrm>
            <a:off x="688815" y="3016550"/>
            <a:ext cx="4978560" cy="422167"/>
            <a:chOff x="688815" y="3278169"/>
            <a:chExt cx="4978560" cy="42216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816F4D3-90A8-2681-7BFE-E701E0C30AD0}"/>
                </a:ext>
              </a:extLst>
            </p:cNvPr>
            <p:cNvSpPr txBox="1"/>
            <p:nvPr/>
          </p:nvSpPr>
          <p:spPr>
            <a:xfrm>
              <a:off x="790651" y="3278169"/>
              <a:ext cx="4876724" cy="422167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>
                <a:lnSpc>
                  <a:spcPts val="1739"/>
                </a:lnSpc>
              </a:pPr>
              <a:r>
                <a:rPr lang="en-US" sz="1200" b="1" i="0" u="none" dirty="0">
                  <a:solidFill>
                    <a:srgbClr val="334155"/>
                  </a:solidFill>
                  <a:latin typeface="Plus Jakarta Sans"/>
                </a:rPr>
                <a:t>Consolidated RE Tax:</a:t>
              </a:r>
              <a:r>
                <a:rPr lang="en-US" sz="1200" dirty="0">
                  <a:solidFill>
                    <a:srgbClr val="334155"/>
                  </a:solidFill>
                  <a:latin typeface="Plus Jakarta Sans"/>
                </a:rPr>
                <a:t> Prior year, interim, and delinquent lines merged into a single “Prior Years” line</a:t>
              </a:r>
              <a:endParaRPr sz="1200" b="0" i="0" u="none" dirty="0">
                <a:solidFill>
                  <a:srgbClr val="334155"/>
                </a:solidFill>
                <a:latin typeface="Plus Jakarta San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B00D0FB-E47B-5F43-93F6-DF6BD39E51C5}"/>
                </a:ext>
              </a:extLst>
            </p:cNvPr>
            <p:cNvSpPr txBox="1"/>
            <p:nvPr/>
          </p:nvSpPr>
          <p:spPr>
            <a:xfrm>
              <a:off x="688815" y="3306059"/>
              <a:ext cx="66675" cy="152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196"/>
                </a:lnSpc>
              </a:pPr>
              <a:r>
                <a:rPr sz="825" b="0" i="0" u="none" dirty="0">
                  <a:solidFill>
                    <a:srgbClr val="C59B27"/>
                  </a:solidFill>
                  <a:latin typeface="Plus Jakarta Sans"/>
                </a:rPr>
                <a:t>■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AFF7BDCA-5FD7-3A33-E120-91425474B28D}"/>
              </a:ext>
            </a:extLst>
          </p:cNvPr>
          <p:cNvGrpSpPr/>
          <p:nvPr/>
        </p:nvGrpSpPr>
        <p:grpSpPr>
          <a:xfrm>
            <a:off x="688815" y="3584946"/>
            <a:ext cx="4978560" cy="422167"/>
            <a:chOff x="688815" y="3789022"/>
            <a:chExt cx="4978560" cy="422167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54F9B4F-7263-655F-6CB1-A0213BEACC74}"/>
                </a:ext>
              </a:extLst>
            </p:cNvPr>
            <p:cNvSpPr txBox="1"/>
            <p:nvPr/>
          </p:nvSpPr>
          <p:spPr>
            <a:xfrm>
              <a:off x="790651" y="3789022"/>
              <a:ext cx="4876724" cy="422167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>
                <a:lnSpc>
                  <a:spcPts val="1739"/>
                </a:lnSpc>
              </a:pPr>
              <a:r>
                <a:rPr lang="en-US" sz="1200" b="1" i="0" u="none" dirty="0">
                  <a:solidFill>
                    <a:srgbClr val="334155"/>
                  </a:solidFill>
                  <a:latin typeface="Plus Jakarta Sans"/>
                </a:rPr>
                <a:t>Department Restructure:</a:t>
              </a:r>
              <a:r>
                <a:rPr lang="en-US" sz="1200" dirty="0">
                  <a:solidFill>
                    <a:srgbClr val="334155"/>
                  </a:solidFill>
                  <a:latin typeface="Plus Jakarta Sans"/>
                </a:rPr>
                <a:t> Departments realigned to DCED standards, such as Governing Body, Executive, General Administration, and IT</a:t>
              </a:r>
              <a:endParaRPr sz="1200" b="0" i="0" u="none" dirty="0">
                <a:solidFill>
                  <a:srgbClr val="334155"/>
                </a:solidFill>
                <a:latin typeface="Plus Jakarta San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30C0669-4729-9054-2330-3B58AA39001D}"/>
                </a:ext>
              </a:extLst>
            </p:cNvPr>
            <p:cNvSpPr txBox="1"/>
            <p:nvPr/>
          </p:nvSpPr>
          <p:spPr>
            <a:xfrm>
              <a:off x="688815" y="3816912"/>
              <a:ext cx="66675" cy="152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196"/>
                </a:lnSpc>
              </a:pPr>
              <a:r>
                <a:rPr sz="825" b="0" i="0" u="none" dirty="0">
                  <a:solidFill>
                    <a:srgbClr val="C59B27"/>
                  </a:solidFill>
                  <a:latin typeface="Plus Jakarta Sans"/>
                </a:rPr>
                <a:t>■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86F16514-9FA0-AE3C-8C10-5A4488CC5011}"/>
              </a:ext>
            </a:extLst>
          </p:cNvPr>
          <p:cNvGrpSpPr/>
          <p:nvPr/>
        </p:nvGrpSpPr>
        <p:grpSpPr>
          <a:xfrm>
            <a:off x="688815" y="4153342"/>
            <a:ext cx="4978560" cy="422167"/>
            <a:chOff x="688815" y="4520769"/>
            <a:chExt cx="4978560" cy="42216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96512EE-5E9F-84E1-13C3-A8430BAA538E}"/>
                </a:ext>
              </a:extLst>
            </p:cNvPr>
            <p:cNvSpPr txBox="1"/>
            <p:nvPr/>
          </p:nvSpPr>
          <p:spPr>
            <a:xfrm>
              <a:off x="790651" y="4520769"/>
              <a:ext cx="4876724" cy="422167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>
                <a:lnSpc>
                  <a:spcPts val="1739"/>
                </a:lnSpc>
              </a:pPr>
              <a:r>
                <a:rPr lang="en-US" sz="1200" b="1" i="0" u="none" dirty="0">
                  <a:solidFill>
                    <a:srgbClr val="334155"/>
                  </a:solidFill>
                  <a:latin typeface="Plus Jakarta Sans"/>
                </a:rPr>
                <a:t>Standardized Naming:</a:t>
              </a:r>
              <a:r>
                <a:rPr lang="en-US" sz="1200" dirty="0">
                  <a:solidFill>
                    <a:srgbClr val="334155"/>
                  </a:solidFill>
                  <a:latin typeface="Plus Jakarta Sans"/>
                </a:rPr>
                <a:t> Account names and GL codes updated to be consistent with DCED conventions across all departments</a:t>
              </a:r>
              <a:endParaRPr sz="1200" b="0" i="0" u="none" dirty="0">
                <a:solidFill>
                  <a:srgbClr val="334155"/>
                </a:solidFill>
                <a:latin typeface="Plus Jakarta Sans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171FCF9-4037-A773-60B3-60A4271807C8}"/>
                </a:ext>
              </a:extLst>
            </p:cNvPr>
            <p:cNvSpPr txBox="1"/>
            <p:nvPr/>
          </p:nvSpPr>
          <p:spPr>
            <a:xfrm>
              <a:off x="688815" y="4548659"/>
              <a:ext cx="66675" cy="152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196"/>
                </a:lnSpc>
              </a:pPr>
              <a:r>
                <a:rPr sz="825" b="0" i="0" u="none" dirty="0">
                  <a:solidFill>
                    <a:srgbClr val="C59B27"/>
                  </a:solidFill>
                  <a:latin typeface="Plus Jakarta Sans"/>
                </a:rPr>
                <a:t>■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BB8D3478-EBA8-98F1-CCCF-11BFDE522424}"/>
              </a:ext>
            </a:extLst>
          </p:cNvPr>
          <p:cNvGrpSpPr/>
          <p:nvPr/>
        </p:nvGrpSpPr>
        <p:grpSpPr>
          <a:xfrm>
            <a:off x="688815" y="4721738"/>
            <a:ext cx="4978560" cy="422167"/>
            <a:chOff x="688815" y="5031547"/>
            <a:chExt cx="4978560" cy="42216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BBA4ABE-9380-3A02-E01C-D11419755266}"/>
                </a:ext>
              </a:extLst>
            </p:cNvPr>
            <p:cNvSpPr txBox="1"/>
            <p:nvPr/>
          </p:nvSpPr>
          <p:spPr>
            <a:xfrm>
              <a:off x="790651" y="5031547"/>
              <a:ext cx="4876724" cy="422167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>
                <a:lnSpc>
                  <a:spcPts val="1739"/>
                </a:lnSpc>
              </a:pPr>
              <a:r>
                <a:rPr lang="en-US" sz="1200" b="1" i="0" u="none" dirty="0">
                  <a:solidFill>
                    <a:srgbClr val="334155"/>
                  </a:solidFill>
                  <a:latin typeface="Plus Jakarta Sans"/>
                </a:rPr>
                <a:t>Building &amp; Zoning:</a:t>
              </a:r>
              <a:r>
                <a:rPr lang="en-US" sz="1200" dirty="0">
                  <a:solidFill>
                    <a:srgbClr val="334155"/>
                  </a:solidFill>
                  <a:latin typeface="Plus Jakarta Sans"/>
                </a:rPr>
                <a:t> Planning, Zoning, Building and Code Enforcement consolidated into one department</a:t>
              </a:r>
              <a:endParaRPr sz="1200" b="0" i="0" u="none" dirty="0">
                <a:solidFill>
                  <a:srgbClr val="334155"/>
                </a:solidFill>
                <a:latin typeface="Plus Jakarta Sans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CE5789D-0012-DDE8-1412-2E989258563E}"/>
                </a:ext>
              </a:extLst>
            </p:cNvPr>
            <p:cNvSpPr txBox="1"/>
            <p:nvPr/>
          </p:nvSpPr>
          <p:spPr>
            <a:xfrm>
              <a:off x="688815" y="5059437"/>
              <a:ext cx="66675" cy="152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196"/>
                </a:lnSpc>
              </a:pPr>
              <a:r>
                <a:rPr sz="825" b="0" i="0" u="none" dirty="0">
                  <a:solidFill>
                    <a:srgbClr val="C59B27"/>
                  </a:solidFill>
                  <a:latin typeface="Plus Jakarta Sans"/>
                </a:rPr>
                <a:t>■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31F6305C-633E-BDF5-9F5F-2DEF926B8427}"/>
              </a:ext>
            </a:extLst>
          </p:cNvPr>
          <p:cNvGrpSpPr/>
          <p:nvPr/>
        </p:nvGrpSpPr>
        <p:grpSpPr>
          <a:xfrm>
            <a:off x="688815" y="5290134"/>
            <a:ext cx="4978560" cy="422167"/>
            <a:chOff x="688815" y="5539439"/>
            <a:chExt cx="4978560" cy="422167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855E2F1-3F63-5D44-611E-2968A8C59C93}"/>
                </a:ext>
              </a:extLst>
            </p:cNvPr>
            <p:cNvSpPr txBox="1"/>
            <p:nvPr/>
          </p:nvSpPr>
          <p:spPr>
            <a:xfrm>
              <a:off x="790651" y="5539439"/>
              <a:ext cx="4876724" cy="422167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>
                <a:lnSpc>
                  <a:spcPts val="1739"/>
                </a:lnSpc>
              </a:pPr>
              <a:r>
                <a:rPr lang="en-US" sz="1200" b="1" i="0" u="none" dirty="0">
                  <a:solidFill>
                    <a:srgbClr val="334155"/>
                  </a:solidFill>
                  <a:latin typeface="Plus Jakarta Sans"/>
                </a:rPr>
                <a:t>Consolidated Accounts:</a:t>
              </a:r>
              <a:r>
                <a:rPr lang="en-US" sz="1200" dirty="0">
                  <a:solidFill>
                    <a:srgbClr val="334155"/>
                  </a:solidFill>
                  <a:latin typeface="Plus Jakarta Sans"/>
                </a:rPr>
                <a:t> Redundant line items combined within departments to improve readability</a:t>
              </a:r>
              <a:endParaRPr sz="1200" b="0" i="0" u="none" dirty="0">
                <a:solidFill>
                  <a:srgbClr val="334155"/>
                </a:solidFill>
                <a:latin typeface="Plus Jakarta Sans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6026270-5D26-0A21-0DAF-391B66305EE6}"/>
                </a:ext>
              </a:extLst>
            </p:cNvPr>
            <p:cNvSpPr txBox="1"/>
            <p:nvPr/>
          </p:nvSpPr>
          <p:spPr>
            <a:xfrm>
              <a:off x="688815" y="5567329"/>
              <a:ext cx="66675" cy="152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196"/>
                </a:lnSpc>
              </a:pPr>
              <a:r>
                <a:rPr sz="825" b="0" i="0" u="none" dirty="0">
                  <a:solidFill>
                    <a:srgbClr val="C59B27"/>
                  </a:solidFill>
                  <a:latin typeface="Plus Jakarta Sans"/>
                </a:rPr>
                <a:t>■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1CD7DE1F-CFF5-3A0C-A80D-CDE4907CDF4B}"/>
              </a:ext>
            </a:extLst>
          </p:cNvPr>
          <p:cNvGrpSpPr/>
          <p:nvPr/>
        </p:nvGrpSpPr>
        <p:grpSpPr>
          <a:xfrm>
            <a:off x="688815" y="5858530"/>
            <a:ext cx="4978560" cy="422167"/>
            <a:chOff x="688815" y="6051558"/>
            <a:chExt cx="4978560" cy="422167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827DCD9-8BC9-47BE-BC0E-298B46C3CBE8}"/>
                </a:ext>
              </a:extLst>
            </p:cNvPr>
            <p:cNvSpPr txBox="1"/>
            <p:nvPr/>
          </p:nvSpPr>
          <p:spPr>
            <a:xfrm>
              <a:off x="790651" y="6051558"/>
              <a:ext cx="4876724" cy="422167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>
                <a:lnSpc>
                  <a:spcPts val="1739"/>
                </a:lnSpc>
              </a:pPr>
              <a:r>
                <a:rPr lang="en-US" sz="1200" b="1" i="0" u="none" dirty="0">
                  <a:solidFill>
                    <a:srgbClr val="334155"/>
                  </a:solidFill>
                  <a:latin typeface="Plus Jakarta Sans"/>
                </a:rPr>
                <a:t>Township-Wide Costs:</a:t>
              </a:r>
              <a:r>
                <a:rPr lang="en-US" sz="1200" dirty="0">
                  <a:solidFill>
                    <a:srgbClr val="334155"/>
                  </a:solidFill>
                  <a:latin typeface="Plus Jakarta Sans"/>
                </a:rPr>
                <a:t> Shared costs such as insurance centralized at the Township level rather than split across departments</a:t>
              </a:r>
              <a:endParaRPr sz="1200" b="0" i="0" u="none" dirty="0">
                <a:solidFill>
                  <a:srgbClr val="334155"/>
                </a:solidFill>
                <a:latin typeface="Plus Jakarta Sans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C097E09C-2E87-D332-8A9A-01DF64B7F04E}"/>
                </a:ext>
              </a:extLst>
            </p:cNvPr>
            <p:cNvSpPr txBox="1"/>
            <p:nvPr/>
          </p:nvSpPr>
          <p:spPr>
            <a:xfrm>
              <a:off x="688815" y="6079448"/>
              <a:ext cx="66675" cy="152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>
                <a:lnSpc>
                  <a:spcPts val="1196"/>
                </a:lnSpc>
              </a:pPr>
              <a:r>
                <a:rPr sz="825" b="0" i="0" u="none" dirty="0">
                  <a:solidFill>
                    <a:srgbClr val="C59B27"/>
                  </a:solidFill>
                  <a:latin typeface="Plus Jakarta Sans"/>
                </a:rPr>
                <a:t>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82184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CCA0E-175E-B132-8DC0-B18888FCC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DE1BE116-DAC6-2141-00AB-5256C5BE5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>
            <a:extLst>
              <a:ext uri="{FF2B5EF4-FFF2-40B4-BE49-F238E27FC236}">
                <a16:creationId xmlns:a16="http://schemas.microsoft.com/office/drawing/2014/main" id="{570F9618-C0AF-AE75-9267-C188E34A5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" y="0"/>
            <a:ext cx="12077700" cy="57150"/>
          </a:xfrm>
          <a:prstGeom prst="rect">
            <a:avLst/>
          </a:prstGeom>
        </p:spPr>
      </p:pic>
      <p:pic>
        <p:nvPicPr>
          <p:cNvPr id="4" name="Picture 3" descr="image.png">
            <a:extLst>
              <a:ext uri="{FF2B5EF4-FFF2-40B4-BE49-F238E27FC236}">
                <a16:creationId xmlns:a16="http://schemas.microsoft.com/office/drawing/2014/main" id="{07A6C0CB-9F3E-F404-AEF9-8214F702B2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75" y="6410325"/>
            <a:ext cx="11029950" cy="25717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1105889-425C-2984-DA49-FFDF31651ED7}"/>
              </a:ext>
            </a:extLst>
          </p:cNvPr>
          <p:cNvSpPr/>
          <p:nvPr/>
        </p:nvSpPr>
        <p:spPr>
          <a:xfrm>
            <a:off x="0" y="0"/>
            <a:ext cx="114300" cy="6858000"/>
          </a:xfrm>
          <a:prstGeom prst="rect">
            <a:avLst/>
          </a:prstGeom>
          <a:solidFill>
            <a:srgbClr val="0B25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82BDC4-0D4B-2924-46D9-48E3B9D2C3AD}"/>
              </a:ext>
            </a:extLst>
          </p:cNvPr>
          <p:cNvSpPr txBox="1"/>
          <p:nvPr/>
        </p:nvSpPr>
        <p:spPr>
          <a:xfrm>
            <a:off x="876300" y="2526059"/>
            <a:ext cx="4086225" cy="2077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>
                <a:solidFill>
                  <a:srgbClr val="C59B27"/>
                </a:solidFill>
                <a:latin typeface="Cinzel"/>
              </a:rPr>
              <a:t>SECTION </a:t>
            </a:r>
            <a:r>
              <a:rPr lang="en-US" sz="1350" b="1" i="0" u="none" dirty="0">
                <a:solidFill>
                  <a:srgbClr val="C59B27"/>
                </a:solidFill>
                <a:latin typeface="Cinzel"/>
              </a:rPr>
              <a:t>V</a:t>
            </a:r>
            <a:r>
              <a:rPr sz="1350" b="1" i="0" u="none" dirty="0">
                <a:solidFill>
                  <a:srgbClr val="C59B27"/>
                </a:solidFill>
                <a:latin typeface="Cinzel"/>
              </a:rPr>
              <a:t> • </a:t>
            </a:r>
            <a:r>
              <a:rPr lang="en-US" sz="1350" b="1" i="0" u="none" dirty="0">
                <a:solidFill>
                  <a:srgbClr val="C59B27"/>
                </a:solidFill>
                <a:latin typeface="Cinzel"/>
              </a:rPr>
              <a:t>NEXT STEPS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92F8FF-6BFD-B1A7-CEA4-2A47E6820E83}"/>
              </a:ext>
            </a:extLst>
          </p:cNvPr>
          <p:cNvSpPr txBox="1"/>
          <p:nvPr/>
        </p:nvSpPr>
        <p:spPr>
          <a:xfrm>
            <a:off x="876300" y="2907059"/>
            <a:ext cx="6860857" cy="55143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1" i="0" u="none" dirty="0">
                <a:solidFill>
                  <a:srgbClr val="0B2545"/>
                </a:solidFill>
                <a:latin typeface="Merriweather"/>
              </a:rPr>
              <a:t>Budget Calendar</a:t>
            </a:r>
            <a:endParaRPr sz="3600" b="1" i="0" u="none" dirty="0">
              <a:solidFill>
                <a:srgbClr val="0B2545"/>
              </a:solidFill>
              <a:latin typeface="Merriweather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899F8E-B031-06B1-CB10-65B52C3456D2}"/>
              </a:ext>
            </a:extLst>
          </p:cNvPr>
          <p:cNvSpPr txBox="1"/>
          <p:nvPr/>
        </p:nvSpPr>
        <p:spPr>
          <a:xfrm>
            <a:off x="876300" y="3646140"/>
            <a:ext cx="7620000" cy="2816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1500" b="0" i="0" u="none" dirty="0">
                <a:solidFill>
                  <a:srgbClr val="475569"/>
                </a:solidFill>
                <a:latin typeface="Plus Jakarta Sans"/>
              </a:rPr>
              <a:t>Outlining the road ahead for the 2027 budget process.  </a:t>
            </a:r>
            <a:endParaRPr sz="1500" b="0" i="0" u="none" dirty="0">
              <a:solidFill>
                <a:srgbClr val="475569"/>
              </a:solidFill>
              <a:latin typeface="Plus Jakarta San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56FBDD-453C-B00C-5A36-1F388A330173}"/>
              </a:ext>
            </a:extLst>
          </p:cNvPr>
          <p:cNvSpPr txBox="1"/>
          <p:nvPr/>
        </p:nvSpPr>
        <p:spPr>
          <a:xfrm>
            <a:off x="638175" y="6515100"/>
            <a:ext cx="2052637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u="none" dirty="0">
                <a:solidFill>
                  <a:srgbClr val="0B2545"/>
                </a:solidFill>
                <a:latin typeface="Cinzel"/>
              </a:rPr>
              <a:t>TOWNSHIP OF NEW BRITAIN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BA9CFA-58DC-4694-08F1-DF36A80560E5}"/>
              </a:ext>
            </a:extLst>
          </p:cNvPr>
          <p:cNvSpPr txBox="1"/>
          <p:nvPr/>
        </p:nvSpPr>
        <p:spPr>
          <a:xfrm>
            <a:off x="9867900" y="6519862"/>
            <a:ext cx="1800225" cy="142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US" sz="900" b="0" i="0" u="none" dirty="0">
                <a:solidFill>
                  <a:srgbClr val="64748B"/>
                </a:solidFill>
                <a:latin typeface="Plus Jakarta Sans Medium"/>
              </a:rPr>
              <a:t>BUDGET CALENDAR</a:t>
            </a:r>
            <a:endParaRPr sz="900" b="0" i="0" u="none" dirty="0">
              <a:solidFill>
                <a:srgbClr val="64748B"/>
              </a:solidFill>
              <a:latin typeface="Plus Jakarta Sans Medium"/>
            </a:endParaRPr>
          </a:p>
        </p:txBody>
      </p:sp>
    </p:spTree>
    <p:extLst>
      <p:ext uri="{BB962C8B-B14F-4D97-AF65-F5344CB8AC3E}">
        <p14:creationId xmlns:p14="http://schemas.microsoft.com/office/powerpoint/2010/main" val="27677660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3650" y="1585019"/>
            <a:ext cx="7124700" cy="5238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9125" y="4249935"/>
            <a:ext cx="3333750" cy="102289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00500" y="2394644"/>
            <a:ext cx="7990998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defRPr/>
            </a:pPr>
            <a:r>
              <a:rPr sz="4500" b="1" i="0" u="none" dirty="0">
                <a:solidFill>
                  <a:srgbClr val="FFFFFF"/>
                </a:solidFill>
                <a:latin typeface="Cinzel"/>
              </a:rPr>
              <a:t>Questions &amp; Discussion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62250" y="3356669"/>
            <a:ext cx="6667500" cy="6075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392"/>
              </a:lnSpc>
            </a:pPr>
            <a:r>
              <a:rPr sz="1650" b="0" i="0" u="none" dirty="0">
                <a:solidFill>
                  <a:srgbClr val="CBD5E1"/>
                </a:solidFill>
                <a:latin typeface="Plus Jakarta Sans"/>
              </a:rPr>
              <a:t>Thank you to the Board of Supervisors, </a:t>
            </a:r>
            <a:br>
              <a:rPr lang="en-US" sz="1650" b="0" i="0" u="none" dirty="0">
                <a:solidFill>
                  <a:srgbClr val="CBD5E1"/>
                </a:solidFill>
                <a:latin typeface="Plus Jakarta Sans"/>
              </a:rPr>
            </a:br>
            <a:r>
              <a:rPr sz="1650" b="0" i="0" u="none" dirty="0">
                <a:solidFill>
                  <a:srgbClr val="CBD5E1"/>
                </a:solidFill>
                <a:latin typeface="Plus Jakarta Sans"/>
              </a:rPr>
              <a:t>Department Heads, and Community Members.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2975" y="4478535"/>
            <a:ext cx="268605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sz="1200" b="1" i="0" u="none" dirty="0">
                <a:solidFill>
                  <a:srgbClr val="CBD5E1"/>
                </a:solidFill>
                <a:latin typeface="Plus Jakarta Sans"/>
              </a:rPr>
              <a:t>New Britain Township Administration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686</TotalTime>
  <Words>2025</Words>
  <Application>Microsoft Office PowerPoint</Application>
  <PresentationFormat>Widescreen</PresentationFormat>
  <Paragraphs>494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Aptos</vt:lpstr>
      <vt:lpstr>Arial</vt:lpstr>
      <vt:lpstr>Calibri</vt:lpstr>
      <vt:lpstr>Cinzel</vt:lpstr>
      <vt:lpstr>Merriweather</vt:lpstr>
      <vt:lpstr>Plus Jakarta Sans</vt:lpstr>
      <vt:lpstr>Plus Jakarta Sans Medium</vt:lpstr>
      <vt:lpstr>Plus Jakarta Sans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Alexandria Mullin</dc:creator>
  <cp:keywords/>
  <dc:description>generated using python-pptx</dc:description>
  <cp:lastModifiedBy>Alex Nagy</cp:lastModifiedBy>
  <cp:revision>6</cp:revision>
  <cp:lastPrinted>2026-09-21T17:01:00Z</cp:lastPrinted>
  <dcterms:created xsi:type="dcterms:W3CDTF">2013-01-27T09:14:16Z</dcterms:created>
  <dcterms:modified xsi:type="dcterms:W3CDTF">2026-09-21T18:01:50Z</dcterms:modified>
  <cp:category/>
</cp:coreProperties>
</file>